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18"/>
  </p:notesMasterIdLst>
  <p:handoutMasterIdLst>
    <p:handoutMasterId r:id="rId19"/>
  </p:handoutMasterIdLst>
  <p:sldIdLst>
    <p:sldId id="256" r:id="rId5"/>
    <p:sldId id="259" r:id="rId6"/>
    <p:sldId id="272" r:id="rId7"/>
    <p:sldId id="268" r:id="rId8"/>
    <p:sldId id="264" r:id="rId9"/>
    <p:sldId id="265" r:id="rId10"/>
    <p:sldId id="266" r:id="rId11"/>
    <p:sldId id="267" r:id="rId12"/>
    <p:sldId id="269" r:id="rId13"/>
    <p:sldId id="270" r:id="rId14"/>
    <p:sldId id="271" r:id="rId15"/>
    <p:sldId id="261" r:id="rId16"/>
    <p:sldId id="260" r:id="rId1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4582" autoAdjust="0"/>
  </p:normalViewPr>
  <p:slideViewPr>
    <p:cSldViewPr snapToGrid="0">
      <p:cViewPr varScale="1">
        <p:scale>
          <a:sx n="91" d="100"/>
          <a:sy n="91" d="100"/>
        </p:scale>
        <p:origin x="408" y="66"/>
      </p:cViewPr>
      <p:guideLst/>
    </p:cSldViewPr>
  </p:slideViewPr>
  <p:notesTextViewPr>
    <p:cViewPr>
      <p:scale>
        <a:sx n="1" d="1"/>
        <a:sy n="1" d="1"/>
      </p:scale>
      <p:origin x="0" y="0"/>
    </p:cViewPr>
  </p:notesTextViewPr>
  <p:sorterViewPr>
    <p:cViewPr>
      <p:scale>
        <a:sx n="100" d="100"/>
        <a:sy n="100" d="100"/>
      </p:scale>
      <p:origin x="0" y="-444"/>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2.xml.rels><?xml version="1.0" encoding="UTF-8" standalone="yes"?>
<Relationships xmlns="http://schemas.openxmlformats.org/package/2006/relationships"><Relationship Id="rId8" Type="http://schemas.openxmlformats.org/officeDocument/2006/relationships/hyperlink" Target="https://nomad8.com/articles/modern-agile-principle-cards" TargetMode="External"/><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hyperlink" Target="https://www.flickr.com/photos/wistechcolleges/7221618186/" TargetMode="External"/><Relationship Id="rId1" Type="http://schemas.openxmlformats.org/officeDocument/2006/relationships/image" Target="../media/image8.jpg"/><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hyperlink" Target="https://www.publicdomainpictures.net/en/view-image.php?image=265499&amp;picture=call-customer-support-man" TargetMode="External"/><Relationship Id="rId9" Type="http://schemas.openxmlformats.org/officeDocument/2006/relationships/image" Target="../media/image13.jpg"/></Relationships>
</file>

<file path=ppt/diagrams/_rels/data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g"/><Relationship Id="rId4" Type="http://schemas.openxmlformats.org/officeDocument/2006/relationships/image" Target="../media/image19.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hyperlink" Target="https://nomad8.com/articles/modern-agile-principle-cards" TargetMode="External"/><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hyperlink" Target="https://www.flickr.com/photos/wistechcolleges/7221618186/" TargetMode="External"/><Relationship Id="rId1" Type="http://schemas.openxmlformats.org/officeDocument/2006/relationships/image" Target="../media/image8.jpg"/><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hyperlink" Target="https://www.publicdomainpictures.net/en/view-image.php?image=265499&amp;picture=call-customer-support-man" TargetMode="External"/><Relationship Id="rId9" Type="http://schemas.openxmlformats.org/officeDocument/2006/relationships/image" Target="../media/image13.jpg"/></Relationships>
</file>

<file path=ppt/diagrams/_rels/drawing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6750AC01-D39D-4F3A-9DC8-2A211EE986A2}">
      <dgm:prSet phldrT="[Text]" custT="1"/>
      <dgm:spPr/>
      <dgm: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Technology &amp; Architecture</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AC34991F-015B-4A26-B210-ED0AE3B1F31D}">
      <dgm:prSet custT="1"/>
      <dgm:spPr/>
      <dgm: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Core algorithms and code snippet</a:t>
          </a:r>
        </a:p>
      </dgm:t>
    </dgm:pt>
    <dgm:pt modelId="{528DAD30-3E1A-4A54-AA14-4EB2B7E741DE}" type="parTrans" cxnId="{8931518E-CB1A-4E57-AA51-0F47F1CB14F5}">
      <dgm:prSet/>
      <dgm:spPr/>
      <dgm:t>
        <a:bodyPr/>
        <a:lstStyle/>
        <a:p>
          <a:endParaRPr lang="en-US"/>
        </a:p>
      </dgm:t>
    </dgm:pt>
    <dgm:pt modelId="{9AB79343-B140-4357-8A19-D93D79868E1E}" type="sibTrans" cxnId="{8931518E-CB1A-4E57-AA51-0F47F1CB14F5}">
      <dgm:prSet/>
      <dgm:spPr/>
      <dgm:t>
        <a:bodyPr/>
        <a:lstStyle/>
        <a:p>
          <a:endParaRPr lang="en-US"/>
        </a:p>
      </dgm:t>
    </dgm:pt>
    <dgm:pt modelId="{C2D76C2B-0F69-4A82-B075-A4F0AB9F1ED0}">
      <dgm:prSet custT="1"/>
      <dgm:spPr/>
      <dgm: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Process and timeline</a:t>
          </a:r>
        </a:p>
      </dgm:t>
    </dgm:pt>
    <dgm:pt modelId="{AF6E9F2B-5D1F-48F9-BFDA-10B7BC1F9F4F}" type="parTrans" cxnId="{EBF08160-5928-4439-B0E4-66D7DB0D08E4}">
      <dgm:prSet/>
      <dgm:spPr/>
      <dgm:t>
        <a:bodyPr/>
        <a:lstStyle/>
        <a:p>
          <a:endParaRPr lang="en-US"/>
        </a:p>
      </dgm:t>
    </dgm:pt>
    <dgm:pt modelId="{A7900FF4-F036-418D-87D9-E94FCD76CC0F}" type="sibTrans" cxnId="{EBF08160-5928-4439-B0E4-66D7DB0D08E4}">
      <dgm:prSet/>
      <dgm:spPr/>
      <dgm:t>
        <a:bodyPr/>
        <a:lstStyle/>
        <a:p>
          <a:endParaRPr lang="en-US"/>
        </a:p>
      </dgm:t>
    </dgm:pt>
    <dgm:pt modelId="{57B10BBE-15D6-46E9-B096-8B82246B3E95}">
      <dgm:prSet custT="1"/>
      <dgm:spPr/>
      <dgm: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Challenge(s) overcome</a:t>
          </a:r>
        </a:p>
      </dgm:t>
    </dgm:pt>
    <dgm:pt modelId="{10ED90FF-19E4-48FB-9883-8DAE0370C39A}" type="parTrans" cxnId="{6A4CB0A6-9FCA-4E93-A3EE-224C8060B755}">
      <dgm:prSet/>
      <dgm:spPr/>
      <dgm:t>
        <a:bodyPr/>
        <a:lstStyle/>
        <a:p>
          <a:endParaRPr lang="en-US"/>
        </a:p>
      </dgm:t>
    </dgm:pt>
    <dgm:pt modelId="{E1137ABB-C065-48BE-8BD0-6E335BCABE64}" type="sibTrans" cxnId="{6A4CB0A6-9FCA-4E93-A3EE-224C8060B755}">
      <dgm:prSet/>
      <dgm:spPr/>
      <dgm:t>
        <a:bodyPr/>
        <a:lstStyle/>
        <a:p>
          <a:endParaRPr lang="en-US"/>
        </a:p>
      </dgm:t>
    </dgm:pt>
    <dgm:pt modelId="{E7F2F03F-F249-49D0-8E27-431AD2E141B9}">
      <dgm:prSet/>
      <dgm:spPr/>
      <dgm:t>
        <a:bodyPr/>
        <a:lstStyle/>
        <a:p>
          <a:r>
            <a:rPr lang="en-US" b="0" i="0" dirty="0">
              <a:solidFill>
                <a:srgbClr val="002060"/>
              </a:solidFill>
            </a:rPr>
            <a:t>Live Demo</a:t>
          </a:r>
          <a:endParaRPr lang="en-US" dirty="0">
            <a:solidFill>
              <a:srgbClr val="002060"/>
            </a:solidFill>
          </a:endParaRPr>
        </a:p>
      </dgm:t>
    </dgm:pt>
    <dgm:pt modelId="{B6DF4134-4274-4CD5-9FEF-29A7227ABD56}" type="parTrans" cxnId="{BF3ACEA1-4AFF-4C7F-8CA7-64C118473601}">
      <dgm:prSet/>
      <dgm:spPr/>
      <dgm:t>
        <a:bodyPr/>
        <a:lstStyle/>
        <a:p>
          <a:endParaRPr lang="en-US"/>
        </a:p>
      </dgm:t>
    </dgm:pt>
    <dgm:pt modelId="{395AA514-C094-437A-88CA-B2DF7FDD49B7}" type="sibTrans" cxnId="{BF3ACEA1-4AFF-4C7F-8CA7-64C118473601}">
      <dgm:prSet/>
      <dgm:spPr/>
      <dgm:t>
        <a:bodyPr/>
        <a:lstStyle/>
        <a:p>
          <a:endParaRPr lang="en-US"/>
        </a:p>
      </dgm:t>
    </dgm:pt>
    <dgm:pt modelId="{F3027D31-A6BC-4A28-AC5F-CB99759025B2}">
      <dgm:prSet custT="1"/>
      <dgm:spPr/>
      <dgm: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Learnings about technical interests as a result of this project</a:t>
          </a:r>
        </a:p>
      </dgm:t>
    </dgm:pt>
    <dgm:pt modelId="{5952A7AB-4B85-4AC0-8EC7-60DFF56C5719}" type="parTrans" cxnId="{AD4068B5-43C2-438D-9AC5-F340F8874B66}">
      <dgm:prSet/>
      <dgm:spPr/>
      <dgm:t>
        <a:bodyPr/>
        <a:lstStyle/>
        <a:p>
          <a:endParaRPr lang="en-US"/>
        </a:p>
      </dgm:t>
    </dgm:pt>
    <dgm:pt modelId="{3F2236C9-2BAB-4677-AE81-E226EE7524C0}" type="sibTrans" cxnId="{AD4068B5-43C2-438D-9AC5-F340F8874B66}">
      <dgm:prSet/>
      <dgm:spPr/>
      <dgm:t>
        <a:bodyPr/>
        <a:lstStyle/>
        <a:p>
          <a:endParaRPr lang="en-US"/>
        </a:p>
      </dgm:t>
    </dgm:pt>
    <dgm:pt modelId="{C7C9AF64-185E-4BC8-8369-D1829587A21E}">
      <dgm:prSet/>
      <dgm:spPr/>
      <dgm:t>
        <a:bodyPr/>
        <a:lstStyle/>
        <a:p>
          <a:r>
            <a:rPr lang="en-US" b="0" i="0" dirty="0">
              <a:solidFill>
                <a:srgbClr val="002060"/>
              </a:solidFill>
            </a:rPr>
            <a:t>Q , A</a:t>
          </a:r>
          <a:endParaRPr lang="en-US" dirty="0">
            <a:solidFill>
              <a:srgbClr val="002060"/>
            </a:solidFill>
          </a:endParaRPr>
        </a:p>
      </dgm:t>
    </dgm:pt>
    <dgm:pt modelId="{8FF917EC-787D-4102-B0F0-F517FD33CEF4}" type="parTrans" cxnId="{54F1D896-5689-4228-B894-CB9E0B55D607}">
      <dgm:prSet/>
      <dgm:spPr/>
      <dgm:t>
        <a:bodyPr/>
        <a:lstStyle/>
        <a:p>
          <a:endParaRPr lang="en-US"/>
        </a:p>
      </dgm:t>
    </dgm:pt>
    <dgm:pt modelId="{5AF398E0-62B9-4D20-92C8-BB4DF51263DB}" type="sibTrans" cxnId="{54F1D896-5689-4228-B894-CB9E0B55D607}">
      <dgm:prSet/>
      <dgm:spPr/>
      <dgm:t>
        <a:bodyPr/>
        <a:lstStyle/>
        <a:p>
          <a:endParaRPr lang="en-US"/>
        </a:p>
      </dgm:t>
    </dgm:pt>
    <dgm:pt modelId="{EA04146F-9450-453B-ACBF-8B846165A940}">
      <dgm:prSet phldrT="[Text]" custT="1"/>
      <dgm:spPr/>
      <dgm:t>
        <a:bodyPr/>
        <a:lstStyle/>
        <a:p>
          <a:r>
            <a:rPr lang="en-US" sz="1800" b="1" i="0" dirty="0">
              <a:solidFill>
                <a:srgbClr val="002060"/>
              </a:solidFill>
            </a:rPr>
            <a:t>Introduction To Team Members</a:t>
          </a:r>
        </a:p>
      </dgm:t>
    </dgm:pt>
    <dgm:pt modelId="{375900D2-B564-4B0A-8A2B-D2763CB14062}" type="parTrans" cxnId="{18C90405-BB95-47EF-B113-8853DC913628}">
      <dgm:prSet/>
      <dgm:spPr/>
      <dgm:t>
        <a:bodyPr/>
        <a:lstStyle/>
        <a:p>
          <a:endParaRPr lang="en-US"/>
        </a:p>
      </dgm:t>
    </dgm:pt>
    <dgm:pt modelId="{1EE53DFB-785C-4487-8F77-E16171DA9DA8}" type="sibTrans" cxnId="{18C90405-BB95-47EF-B113-8853DC913628}">
      <dgm:prSet/>
      <dgm:spPr/>
      <dgm:t>
        <a:bodyPr/>
        <a:lstStyle/>
        <a:p>
          <a:endParaRPr lang="en-US"/>
        </a:p>
      </dgm:t>
    </dgm:pt>
    <dgm:pt modelId="{825C17A1-EC66-4DB0-8782-12C7209713DF}">
      <dgm:prSet phldrT="[Text]" custT="1"/>
      <dgm:spPr/>
      <dgm:t>
        <a:bodyPr/>
        <a:lstStyle/>
        <a:p>
          <a:r>
            <a:rPr lang="en-US" sz="1800" b="1" i="0" dirty="0">
              <a:solidFill>
                <a:srgbClr val="002060"/>
              </a:solidFill>
            </a:rPr>
            <a:t>How project was inspired</a:t>
          </a:r>
        </a:p>
      </dgm:t>
    </dgm:pt>
    <dgm:pt modelId="{7247A20E-7F75-4810-B59E-0A0252B39A53}" type="parTrans" cxnId="{919093C3-F4E6-4D16-A658-5E0BDB21375A}">
      <dgm:prSet/>
      <dgm:spPr/>
      <dgm:t>
        <a:bodyPr/>
        <a:lstStyle/>
        <a:p>
          <a:endParaRPr lang="en-US"/>
        </a:p>
      </dgm:t>
    </dgm:pt>
    <dgm:pt modelId="{A26EAA78-BD62-4BB7-9A11-0BA07E35D76C}" type="sibTrans" cxnId="{919093C3-F4E6-4D16-A658-5E0BDB21375A}">
      <dgm:prSet/>
      <dgm:spPr/>
      <dgm:t>
        <a:bodyPr/>
        <a:lstStyle/>
        <a:p>
          <a:endParaRPr lang="en-US"/>
        </a:p>
      </dgm:t>
    </dgm:pt>
    <dgm:pt modelId="{F7EA178F-3F79-4658-A012-4399F2DCE6C6}" type="pres">
      <dgm:prSet presAssocID="{7E5AA53B-3EEE-4DE4-BB81-9044890C2946}" presName="Name0" presStyleCnt="0">
        <dgm:presLayoutVars>
          <dgm:dir/>
          <dgm:resizeHandles val="exact"/>
        </dgm:presLayoutVars>
      </dgm:prSet>
      <dgm:spPr/>
    </dgm:pt>
    <dgm:pt modelId="{4E1C8080-31BB-41EB-80DB-E5E747A9DAF8}" type="pres">
      <dgm:prSet presAssocID="{EA04146F-9450-453B-ACBF-8B846165A940}" presName="node" presStyleLbl="node1" presStyleIdx="0" presStyleCnt="9">
        <dgm:presLayoutVars>
          <dgm:bulletEnabled val="1"/>
        </dgm:presLayoutVars>
      </dgm:prSet>
      <dgm:spPr/>
    </dgm:pt>
    <dgm:pt modelId="{BF19E105-E71B-41E8-AB45-BDB975B91FF6}" type="pres">
      <dgm:prSet presAssocID="{1EE53DFB-785C-4487-8F77-E16171DA9DA8}" presName="sibTrans" presStyleLbl="sibTrans1D1" presStyleIdx="0" presStyleCnt="8"/>
      <dgm:spPr/>
    </dgm:pt>
    <dgm:pt modelId="{EA584F23-9353-467E-861D-DC846EFDA292}" type="pres">
      <dgm:prSet presAssocID="{1EE53DFB-785C-4487-8F77-E16171DA9DA8}" presName="connectorText" presStyleLbl="sibTrans1D1" presStyleIdx="0" presStyleCnt="8"/>
      <dgm:spPr/>
    </dgm:pt>
    <dgm:pt modelId="{8ABFB062-592A-47E8-B279-7B91DB613C79}" type="pres">
      <dgm:prSet presAssocID="{825C17A1-EC66-4DB0-8782-12C7209713DF}" presName="node" presStyleLbl="node1" presStyleIdx="1" presStyleCnt="9">
        <dgm:presLayoutVars>
          <dgm:bulletEnabled val="1"/>
        </dgm:presLayoutVars>
      </dgm:prSet>
      <dgm:spPr/>
    </dgm:pt>
    <dgm:pt modelId="{4C2AD266-431B-42F9-BAA0-F91F37664B64}" type="pres">
      <dgm:prSet presAssocID="{A26EAA78-BD62-4BB7-9A11-0BA07E35D76C}" presName="sibTrans" presStyleLbl="sibTrans1D1" presStyleIdx="1" presStyleCnt="8"/>
      <dgm:spPr/>
    </dgm:pt>
    <dgm:pt modelId="{0C906BF2-0294-462A-BDA7-5F9226DD949D}" type="pres">
      <dgm:prSet presAssocID="{A26EAA78-BD62-4BB7-9A11-0BA07E35D76C}" presName="connectorText" presStyleLbl="sibTrans1D1" presStyleIdx="1" presStyleCnt="8"/>
      <dgm:spPr/>
    </dgm:pt>
    <dgm:pt modelId="{FBECFC14-3D9C-41E4-865E-7241038ACF12}" type="pres">
      <dgm:prSet presAssocID="{6750AC01-D39D-4F3A-9DC8-2A211EE986A2}" presName="node" presStyleLbl="node1" presStyleIdx="2" presStyleCnt="9">
        <dgm:presLayoutVars>
          <dgm:bulletEnabled val="1"/>
        </dgm:presLayoutVars>
      </dgm:prSet>
      <dgm:spPr/>
    </dgm:pt>
    <dgm:pt modelId="{8B9DDE18-27AE-4E0A-904B-89B9E1F5123D}" type="pres">
      <dgm:prSet presAssocID="{CA077D98-8478-47EA-B6A9-99ACE60C64D4}" presName="sibTrans" presStyleLbl="sibTrans1D1" presStyleIdx="2" presStyleCnt="8"/>
      <dgm:spPr/>
    </dgm:pt>
    <dgm:pt modelId="{1C6E065C-1246-4F55-A12A-3966A2678EB5}" type="pres">
      <dgm:prSet presAssocID="{CA077D98-8478-47EA-B6A9-99ACE60C64D4}" presName="connectorText" presStyleLbl="sibTrans1D1" presStyleIdx="2" presStyleCnt="8"/>
      <dgm:spPr/>
    </dgm:pt>
    <dgm:pt modelId="{80F7675A-5232-44E4-A993-2A0475D5494D}" type="pres">
      <dgm:prSet presAssocID="{AC34991F-015B-4A26-B210-ED0AE3B1F31D}" presName="node" presStyleLbl="node1" presStyleIdx="3" presStyleCnt="9">
        <dgm:presLayoutVars>
          <dgm:bulletEnabled val="1"/>
        </dgm:presLayoutVars>
      </dgm:prSet>
      <dgm:spPr/>
    </dgm:pt>
    <dgm:pt modelId="{711D46DB-C8C3-4D4F-94B5-0692291B5765}" type="pres">
      <dgm:prSet presAssocID="{9AB79343-B140-4357-8A19-D93D79868E1E}" presName="sibTrans" presStyleLbl="sibTrans1D1" presStyleIdx="3" presStyleCnt="8"/>
      <dgm:spPr/>
    </dgm:pt>
    <dgm:pt modelId="{8E8DF959-8274-461F-989B-8A5B1465E6AD}" type="pres">
      <dgm:prSet presAssocID="{9AB79343-B140-4357-8A19-D93D79868E1E}" presName="connectorText" presStyleLbl="sibTrans1D1" presStyleIdx="3" presStyleCnt="8"/>
      <dgm:spPr/>
    </dgm:pt>
    <dgm:pt modelId="{FF307ED2-3F40-461F-9C58-228D6E288DD4}" type="pres">
      <dgm:prSet presAssocID="{C2D76C2B-0F69-4A82-B075-A4F0AB9F1ED0}" presName="node" presStyleLbl="node1" presStyleIdx="4" presStyleCnt="9">
        <dgm:presLayoutVars>
          <dgm:bulletEnabled val="1"/>
        </dgm:presLayoutVars>
      </dgm:prSet>
      <dgm:spPr/>
    </dgm:pt>
    <dgm:pt modelId="{C189B01F-02BD-484B-B877-96AC41FC336F}" type="pres">
      <dgm:prSet presAssocID="{A7900FF4-F036-418D-87D9-E94FCD76CC0F}" presName="sibTrans" presStyleLbl="sibTrans1D1" presStyleIdx="4" presStyleCnt="8"/>
      <dgm:spPr/>
    </dgm:pt>
    <dgm:pt modelId="{7B3321D1-7FD7-49F1-A049-83BE512072C2}" type="pres">
      <dgm:prSet presAssocID="{A7900FF4-F036-418D-87D9-E94FCD76CC0F}" presName="connectorText" presStyleLbl="sibTrans1D1" presStyleIdx="4" presStyleCnt="8"/>
      <dgm:spPr/>
    </dgm:pt>
    <dgm:pt modelId="{2831A5B4-DB0D-42A8-B11D-FDDE15A22C24}" type="pres">
      <dgm:prSet presAssocID="{57B10BBE-15D6-46E9-B096-8B82246B3E95}" presName="node" presStyleLbl="node1" presStyleIdx="5" presStyleCnt="9">
        <dgm:presLayoutVars>
          <dgm:bulletEnabled val="1"/>
        </dgm:presLayoutVars>
      </dgm:prSet>
      <dgm:spPr/>
    </dgm:pt>
    <dgm:pt modelId="{8F8EB736-7FB8-4896-BC48-AEA0D5F1731D}" type="pres">
      <dgm:prSet presAssocID="{E1137ABB-C065-48BE-8BD0-6E335BCABE64}" presName="sibTrans" presStyleLbl="sibTrans1D1" presStyleIdx="5" presStyleCnt="8"/>
      <dgm:spPr/>
    </dgm:pt>
    <dgm:pt modelId="{6E7843E2-F8CC-4FC6-AC67-DD2142B6F7DB}" type="pres">
      <dgm:prSet presAssocID="{E1137ABB-C065-48BE-8BD0-6E335BCABE64}" presName="connectorText" presStyleLbl="sibTrans1D1" presStyleIdx="5" presStyleCnt="8"/>
      <dgm:spPr/>
    </dgm:pt>
    <dgm:pt modelId="{124490BF-E942-4CF3-A798-1A7FD3C47B42}" type="pres">
      <dgm:prSet presAssocID="{E7F2F03F-F249-49D0-8E27-431AD2E141B9}" presName="node" presStyleLbl="node1" presStyleIdx="6" presStyleCnt="9">
        <dgm:presLayoutVars>
          <dgm:bulletEnabled val="1"/>
        </dgm:presLayoutVars>
      </dgm:prSet>
      <dgm:spPr/>
    </dgm:pt>
    <dgm:pt modelId="{D20DA5F2-3BE2-4786-B15C-C68065D6856F}" type="pres">
      <dgm:prSet presAssocID="{395AA514-C094-437A-88CA-B2DF7FDD49B7}" presName="sibTrans" presStyleLbl="sibTrans1D1" presStyleIdx="6" presStyleCnt="8"/>
      <dgm:spPr/>
    </dgm:pt>
    <dgm:pt modelId="{FD00A9B4-0CF7-470F-8D98-EFBCC3C2F714}" type="pres">
      <dgm:prSet presAssocID="{395AA514-C094-437A-88CA-B2DF7FDD49B7}" presName="connectorText" presStyleLbl="sibTrans1D1" presStyleIdx="6" presStyleCnt="8"/>
      <dgm:spPr/>
    </dgm:pt>
    <dgm:pt modelId="{6B31CD25-D227-4419-873D-EF1EAED306F5}" type="pres">
      <dgm:prSet presAssocID="{F3027D31-A6BC-4A28-AC5F-CB99759025B2}" presName="node" presStyleLbl="node1" presStyleIdx="7" presStyleCnt="9">
        <dgm:presLayoutVars>
          <dgm:bulletEnabled val="1"/>
        </dgm:presLayoutVars>
      </dgm:prSet>
      <dgm:spPr/>
    </dgm:pt>
    <dgm:pt modelId="{128C51D8-FA4A-4F3B-BA4E-F1A470754EC4}" type="pres">
      <dgm:prSet presAssocID="{3F2236C9-2BAB-4677-AE81-E226EE7524C0}" presName="sibTrans" presStyleLbl="sibTrans1D1" presStyleIdx="7" presStyleCnt="8"/>
      <dgm:spPr/>
    </dgm:pt>
    <dgm:pt modelId="{BC442A60-23F6-43D3-8CC1-2D32165CC4A5}" type="pres">
      <dgm:prSet presAssocID="{3F2236C9-2BAB-4677-AE81-E226EE7524C0}" presName="connectorText" presStyleLbl="sibTrans1D1" presStyleIdx="7" presStyleCnt="8"/>
      <dgm:spPr/>
    </dgm:pt>
    <dgm:pt modelId="{C49B2E1B-9D65-441D-8DD9-C80961B6AAEB}" type="pres">
      <dgm:prSet presAssocID="{C7C9AF64-185E-4BC8-8369-D1829587A21E}" presName="node" presStyleLbl="node1" presStyleIdx="8" presStyleCnt="9">
        <dgm:presLayoutVars>
          <dgm:bulletEnabled val="1"/>
        </dgm:presLayoutVars>
      </dgm:prSet>
      <dgm:spPr/>
    </dgm:pt>
  </dgm:ptLst>
  <dgm:cxnLst>
    <dgm:cxn modelId="{884B7300-5C17-47E7-A768-A96A080C6472}" type="presOf" srcId="{9AB79343-B140-4357-8A19-D93D79868E1E}" destId="{711D46DB-C8C3-4D4F-94B5-0692291B5765}" srcOrd="0" destOrd="0" presId="urn:microsoft.com/office/officeart/2016/7/layout/RepeatingBendingProcessNew"/>
    <dgm:cxn modelId="{0C40A002-D564-4E94-B276-20D6B54B313B}" type="presOf" srcId="{C7C9AF64-185E-4BC8-8369-D1829587A21E}" destId="{C49B2E1B-9D65-441D-8DD9-C80961B6AAEB}" srcOrd="0" destOrd="0" presId="urn:microsoft.com/office/officeart/2016/7/layout/RepeatingBendingProcessNew"/>
    <dgm:cxn modelId="{18C90405-BB95-47EF-B113-8853DC913628}" srcId="{7E5AA53B-3EEE-4DE4-BB81-9044890C2946}" destId="{EA04146F-9450-453B-ACBF-8B846165A940}" srcOrd="0" destOrd="0" parTransId="{375900D2-B564-4B0A-8A2B-D2763CB14062}" sibTransId="{1EE53DFB-785C-4487-8F77-E16171DA9DA8}"/>
    <dgm:cxn modelId="{055F0D08-3424-4C01-AD1A-3894991FC886}" type="presOf" srcId="{CA077D98-8478-47EA-B6A9-99ACE60C64D4}" destId="{8B9DDE18-27AE-4E0A-904B-89B9E1F5123D}" srcOrd="0" destOrd="0" presId="urn:microsoft.com/office/officeart/2016/7/layout/RepeatingBendingProcessNew"/>
    <dgm:cxn modelId="{A36F6216-3EB2-463A-80C0-7D7794542065}" type="presOf" srcId="{C2D76C2B-0F69-4A82-B075-A4F0AB9F1ED0}" destId="{FF307ED2-3F40-461F-9C58-228D6E288DD4}" srcOrd="0" destOrd="0" presId="urn:microsoft.com/office/officeart/2016/7/layout/RepeatingBendingProcessNew"/>
    <dgm:cxn modelId="{428F3B28-9164-48F7-AD84-709CEE548919}" type="presOf" srcId="{395AA514-C094-437A-88CA-B2DF7FDD49B7}" destId="{FD00A9B4-0CF7-470F-8D98-EFBCC3C2F714}" srcOrd="1" destOrd="0" presId="urn:microsoft.com/office/officeart/2016/7/layout/RepeatingBendingProcessNew"/>
    <dgm:cxn modelId="{1D46DD2D-42B3-4029-B873-D6B02ECA303E}" type="presOf" srcId="{1EE53DFB-785C-4487-8F77-E16171DA9DA8}" destId="{EA584F23-9353-467E-861D-DC846EFDA292}" srcOrd="1" destOrd="0" presId="urn:microsoft.com/office/officeart/2016/7/layout/RepeatingBendingProcessNew"/>
    <dgm:cxn modelId="{09E65837-266B-4AC7-819C-0E515A2286A0}" type="presOf" srcId="{7E5AA53B-3EEE-4DE4-BB81-9044890C2946}" destId="{F7EA178F-3F79-4658-A012-4399F2DCE6C6}" srcOrd="0" destOrd="0" presId="urn:microsoft.com/office/officeart/2016/7/layout/RepeatingBendingProcessNew"/>
    <dgm:cxn modelId="{0B5DAE5F-BCDC-4BF7-A6E7-CF856886A64D}" srcId="{7E5AA53B-3EEE-4DE4-BB81-9044890C2946}" destId="{6750AC01-D39D-4F3A-9DC8-2A211EE986A2}" srcOrd="2" destOrd="0" parTransId="{720680DC-AAA4-4434-A582-60EBCC5BA355}" sibTransId="{CA077D98-8478-47EA-B6A9-99ACE60C64D4}"/>
    <dgm:cxn modelId="{EBF08160-5928-4439-B0E4-66D7DB0D08E4}" srcId="{7E5AA53B-3EEE-4DE4-BB81-9044890C2946}" destId="{C2D76C2B-0F69-4A82-B075-A4F0AB9F1ED0}" srcOrd="4" destOrd="0" parTransId="{AF6E9F2B-5D1F-48F9-BFDA-10B7BC1F9F4F}" sibTransId="{A7900FF4-F036-418D-87D9-E94FCD76CC0F}"/>
    <dgm:cxn modelId="{6062D746-3B75-4040-84F4-BCA8A3CDD71A}" type="presOf" srcId="{E1137ABB-C065-48BE-8BD0-6E335BCABE64}" destId="{6E7843E2-F8CC-4FC6-AC67-DD2142B6F7DB}" srcOrd="1" destOrd="0" presId="urn:microsoft.com/office/officeart/2016/7/layout/RepeatingBendingProcessNew"/>
    <dgm:cxn modelId="{9317BF6B-C6A3-41E5-8F46-F0A98C0B683A}" type="presOf" srcId="{EA04146F-9450-453B-ACBF-8B846165A940}" destId="{4E1C8080-31BB-41EB-80DB-E5E747A9DAF8}" srcOrd="0" destOrd="0" presId="urn:microsoft.com/office/officeart/2016/7/layout/RepeatingBendingProcessNew"/>
    <dgm:cxn modelId="{8B4DCB4D-B8A3-4D0A-B43E-E14E8EC36EF7}" type="presOf" srcId="{A26EAA78-BD62-4BB7-9A11-0BA07E35D76C}" destId="{4C2AD266-431B-42F9-BAA0-F91F37664B64}" srcOrd="0" destOrd="0" presId="urn:microsoft.com/office/officeart/2016/7/layout/RepeatingBendingProcessNew"/>
    <dgm:cxn modelId="{22BA0E4E-5ECA-4398-A93E-0ABDCAD12883}" type="presOf" srcId="{AC34991F-015B-4A26-B210-ED0AE3B1F31D}" destId="{80F7675A-5232-44E4-A993-2A0475D5494D}" srcOrd="0" destOrd="0" presId="urn:microsoft.com/office/officeart/2016/7/layout/RepeatingBendingProcessNew"/>
    <dgm:cxn modelId="{A7DDA97D-B0A3-4F0F-A61F-D4F1750BCCFE}" type="presOf" srcId="{CA077D98-8478-47EA-B6A9-99ACE60C64D4}" destId="{1C6E065C-1246-4F55-A12A-3966A2678EB5}" srcOrd="1" destOrd="0" presId="urn:microsoft.com/office/officeart/2016/7/layout/RepeatingBendingProcessNew"/>
    <dgm:cxn modelId="{DFCB9282-77D4-4F16-9641-C14BFF0FC709}" type="presOf" srcId="{A7900FF4-F036-418D-87D9-E94FCD76CC0F}" destId="{C189B01F-02BD-484B-B877-96AC41FC336F}" srcOrd="0" destOrd="0" presId="urn:microsoft.com/office/officeart/2016/7/layout/RepeatingBendingProcessNew"/>
    <dgm:cxn modelId="{A3F50986-9304-4A2F-AD8E-D4FB9937BE93}" type="presOf" srcId="{A7900FF4-F036-418D-87D9-E94FCD76CC0F}" destId="{7B3321D1-7FD7-49F1-A049-83BE512072C2}" srcOrd="1" destOrd="0" presId="urn:microsoft.com/office/officeart/2016/7/layout/RepeatingBendingProcessNew"/>
    <dgm:cxn modelId="{CEC1FD8A-A117-42A1-BFA0-BEEE230EBB14}" type="presOf" srcId="{F3027D31-A6BC-4A28-AC5F-CB99759025B2}" destId="{6B31CD25-D227-4419-873D-EF1EAED306F5}" srcOrd="0" destOrd="0" presId="urn:microsoft.com/office/officeart/2016/7/layout/RepeatingBendingProcessNew"/>
    <dgm:cxn modelId="{8931518E-CB1A-4E57-AA51-0F47F1CB14F5}" srcId="{7E5AA53B-3EEE-4DE4-BB81-9044890C2946}" destId="{AC34991F-015B-4A26-B210-ED0AE3B1F31D}" srcOrd="3" destOrd="0" parTransId="{528DAD30-3E1A-4A54-AA14-4EB2B7E741DE}" sibTransId="{9AB79343-B140-4357-8A19-D93D79868E1E}"/>
    <dgm:cxn modelId="{54F1D896-5689-4228-B894-CB9E0B55D607}" srcId="{7E5AA53B-3EEE-4DE4-BB81-9044890C2946}" destId="{C7C9AF64-185E-4BC8-8369-D1829587A21E}" srcOrd="8" destOrd="0" parTransId="{8FF917EC-787D-4102-B0F0-F517FD33CEF4}" sibTransId="{5AF398E0-62B9-4D20-92C8-BB4DF51263DB}"/>
    <dgm:cxn modelId="{1A942298-C593-4596-96F9-A7380856630E}" type="presOf" srcId="{395AA514-C094-437A-88CA-B2DF7FDD49B7}" destId="{D20DA5F2-3BE2-4786-B15C-C68065D6856F}" srcOrd="0" destOrd="0" presId="urn:microsoft.com/office/officeart/2016/7/layout/RepeatingBendingProcessNew"/>
    <dgm:cxn modelId="{E503699B-A51B-4E69-9C81-1E8FB675BFFE}" type="presOf" srcId="{A26EAA78-BD62-4BB7-9A11-0BA07E35D76C}" destId="{0C906BF2-0294-462A-BDA7-5F9226DD949D}" srcOrd="1" destOrd="0" presId="urn:microsoft.com/office/officeart/2016/7/layout/RepeatingBendingProcessNew"/>
    <dgm:cxn modelId="{BF3ACEA1-4AFF-4C7F-8CA7-64C118473601}" srcId="{7E5AA53B-3EEE-4DE4-BB81-9044890C2946}" destId="{E7F2F03F-F249-49D0-8E27-431AD2E141B9}" srcOrd="6" destOrd="0" parTransId="{B6DF4134-4274-4CD5-9FEF-29A7227ABD56}" sibTransId="{395AA514-C094-437A-88CA-B2DF7FDD49B7}"/>
    <dgm:cxn modelId="{6A4CB0A6-9FCA-4E93-A3EE-224C8060B755}" srcId="{7E5AA53B-3EEE-4DE4-BB81-9044890C2946}" destId="{57B10BBE-15D6-46E9-B096-8B82246B3E95}" srcOrd="5" destOrd="0" parTransId="{10ED90FF-19E4-48FB-9883-8DAE0370C39A}" sibTransId="{E1137ABB-C065-48BE-8BD0-6E335BCABE64}"/>
    <dgm:cxn modelId="{EE45D6A8-D6FE-4CDF-8FD2-26FFF54B7E20}" type="presOf" srcId="{57B10BBE-15D6-46E9-B096-8B82246B3E95}" destId="{2831A5B4-DB0D-42A8-B11D-FDDE15A22C24}" srcOrd="0" destOrd="0" presId="urn:microsoft.com/office/officeart/2016/7/layout/RepeatingBendingProcessNew"/>
    <dgm:cxn modelId="{0978FBB0-1854-4436-B018-7062EB9A77E1}" type="presOf" srcId="{3F2236C9-2BAB-4677-AE81-E226EE7524C0}" destId="{BC442A60-23F6-43D3-8CC1-2D32165CC4A5}" srcOrd="1" destOrd="0" presId="urn:microsoft.com/office/officeart/2016/7/layout/RepeatingBendingProcessNew"/>
    <dgm:cxn modelId="{AD4068B5-43C2-438D-9AC5-F340F8874B66}" srcId="{7E5AA53B-3EEE-4DE4-BB81-9044890C2946}" destId="{F3027D31-A6BC-4A28-AC5F-CB99759025B2}" srcOrd="7" destOrd="0" parTransId="{5952A7AB-4B85-4AC0-8EC7-60DFF56C5719}" sibTransId="{3F2236C9-2BAB-4677-AE81-E226EE7524C0}"/>
    <dgm:cxn modelId="{6F041EBC-9FC5-42B0-9973-D81E0D75AE38}" type="presOf" srcId="{825C17A1-EC66-4DB0-8782-12C7209713DF}" destId="{8ABFB062-592A-47E8-B279-7B91DB613C79}" srcOrd="0" destOrd="0" presId="urn:microsoft.com/office/officeart/2016/7/layout/RepeatingBendingProcessNew"/>
    <dgm:cxn modelId="{05D18CC1-C681-49EB-A00E-C78089D8EEC9}" type="presOf" srcId="{3F2236C9-2BAB-4677-AE81-E226EE7524C0}" destId="{128C51D8-FA4A-4F3B-BA4E-F1A470754EC4}" srcOrd="0" destOrd="0" presId="urn:microsoft.com/office/officeart/2016/7/layout/RepeatingBendingProcessNew"/>
    <dgm:cxn modelId="{919093C3-F4E6-4D16-A658-5E0BDB21375A}" srcId="{7E5AA53B-3EEE-4DE4-BB81-9044890C2946}" destId="{825C17A1-EC66-4DB0-8782-12C7209713DF}" srcOrd="1" destOrd="0" parTransId="{7247A20E-7F75-4810-B59E-0A0252B39A53}" sibTransId="{A26EAA78-BD62-4BB7-9A11-0BA07E35D76C}"/>
    <dgm:cxn modelId="{BAC0BDD3-48D6-4349-AC86-5F54EEAF684B}" type="presOf" srcId="{9AB79343-B140-4357-8A19-D93D79868E1E}" destId="{8E8DF959-8274-461F-989B-8A5B1465E6AD}" srcOrd="1" destOrd="0" presId="urn:microsoft.com/office/officeart/2016/7/layout/RepeatingBendingProcessNew"/>
    <dgm:cxn modelId="{5A2732D7-8916-4460-A77F-B80E638BAD04}" type="presOf" srcId="{E1137ABB-C065-48BE-8BD0-6E335BCABE64}" destId="{8F8EB736-7FB8-4896-BC48-AEA0D5F1731D}" srcOrd="0" destOrd="0" presId="urn:microsoft.com/office/officeart/2016/7/layout/RepeatingBendingProcessNew"/>
    <dgm:cxn modelId="{89C754DE-AB33-46FF-A184-31E573073E7F}" type="presOf" srcId="{6750AC01-D39D-4F3A-9DC8-2A211EE986A2}" destId="{FBECFC14-3D9C-41E4-865E-7241038ACF12}" srcOrd="0" destOrd="0" presId="urn:microsoft.com/office/officeart/2016/7/layout/RepeatingBendingProcessNew"/>
    <dgm:cxn modelId="{352C43F6-49B3-42BA-81C7-43E8BA83E414}" type="presOf" srcId="{1EE53DFB-785C-4487-8F77-E16171DA9DA8}" destId="{BF19E105-E71B-41E8-AB45-BDB975B91FF6}" srcOrd="0" destOrd="0" presId="urn:microsoft.com/office/officeart/2016/7/layout/RepeatingBendingProcessNew"/>
    <dgm:cxn modelId="{2CC0B3F8-75E3-4350-860E-E1117B84D545}" type="presOf" srcId="{E7F2F03F-F249-49D0-8E27-431AD2E141B9}" destId="{124490BF-E942-4CF3-A798-1A7FD3C47B42}" srcOrd="0" destOrd="0" presId="urn:microsoft.com/office/officeart/2016/7/layout/RepeatingBendingProcessNew"/>
    <dgm:cxn modelId="{B51299AA-1D7C-4980-BC32-C03669DD6E0E}" type="presParOf" srcId="{F7EA178F-3F79-4658-A012-4399F2DCE6C6}" destId="{4E1C8080-31BB-41EB-80DB-E5E747A9DAF8}" srcOrd="0" destOrd="0" presId="urn:microsoft.com/office/officeart/2016/7/layout/RepeatingBendingProcessNew"/>
    <dgm:cxn modelId="{6F232B1F-893D-4CF8-BBF7-D27817B32E89}" type="presParOf" srcId="{F7EA178F-3F79-4658-A012-4399F2DCE6C6}" destId="{BF19E105-E71B-41E8-AB45-BDB975B91FF6}" srcOrd="1" destOrd="0" presId="urn:microsoft.com/office/officeart/2016/7/layout/RepeatingBendingProcessNew"/>
    <dgm:cxn modelId="{1FDA3C28-40F1-4DB3-A668-1EB099D6173D}" type="presParOf" srcId="{BF19E105-E71B-41E8-AB45-BDB975B91FF6}" destId="{EA584F23-9353-467E-861D-DC846EFDA292}" srcOrd="0" destOrd="0" presId="urn:microsoft.com/office/officeart/2016/7/layout/RepeatingBendingProcessNew"/>
    <dgm:cxn modelId="{F7900CB3-2F1C-488D-95BF-FDE900D0095D}" type="presParOf" srcId="{F7EA178F-3F79-4658-A012-4399F2DCE6C6}" destId="{8ABFB062-592A-47E8-B279-7B91DB613C79}" srcOrd="2" destOrd="0" presId="urn:microsoft.com/office/officeart/2016/7/layout/RepeatingBendingProcessNew"/>
    <dgm:cxn modelId="{FB014BF4-DE6B-4478-8156-55B1D1660623}" type="presParOf" srcId="{F7EA178F-3F79-4658-A012-4399F2DCE6C6}" destId="{4C2AD266-431B-42F9-BAA0-F91F37664B64}" srcOrd="3" destOrd="0" presId="urn:microsoft.com/office/officeart/2016/7/layout/RepeatingBendingProcessNew"/>
    <dgm:cxn modelId="{2DC96608-A1A2-4D57-A1DF-BD12D233D841}" type="presParOf" srcId="{4C2AD266-431B-42F9-BAA0-F91F37664B64}" destId="{0C906BF2-0294-462A-BDA7-5F9226DD949D}" srcOrd="0" destOrd="0" presId="urn:microsoft.com/office/officeart/2016/7/layout/RepeatingBendingProcessNew"/>
    <dgm:cxn modelId="{0421F7F7-9835-420E-BD6B-F13AB81EFBAC}" type="presParOf" srcId="{F7EA178F-3F79-4658-A012-4399F2DCE6C6}" destId="{FBECFC14-3D9C-41E4-865E-7241038ACF12}" srcOrd="4" destOrd="0" presId="urn:microsoft.com/office/officeart/2016/7/layout/RepeatingBendingProcessNew"/>
    <dgm:cxn modelId="{20953EF7-F33C-43E0-B228-1A71BAC6D0EA}" type="presParOf" srcId="{F7EA178F-3F79-4658-A012-4399F2DCE6C6}" destId="{8B9DDE18-27AE-4E0A-904B-89B9E1F5123D}" srcOrd="5" destOrd="0" presId="urn:microsoft.com/office/officeart/2016/7/layout/RepeatingBendingProcessNew"/>
    <dgm:cxn modelId="{3C956976-3455-4847-A60C-BCCC0FE7B239}" type="presParOf" srcId="{8B9DDE18-27AE-4E0A-904B-89B9E1F5123D}" destId="{1C6E065C-1246-4F55-A12A-3966A2678EB5}" srcOrd="0" destOrd="0" presId="urn:microsoft.com/office/officeart/2016/7/layout/RepeatingBendingProcessNew"/>
    <dgm:cxn modelId="{542CCC18-D769-41A7-9A37-4DA934DE44CB}" type="presParOf" srcId="{F7EA178F-3F79-4658-A012-4399F2DCE6C6}" destId="{80F7675A-5232-44E4-A993-2A0475D5494D}" srcOrd="6" destOrd="0" presId="urn:microsoft.com/office/officeart/2016/7/layout/RepeatingBendingProcessNew"/>
    <dgm:cxn modelId="{FD804097-8102-4821-B2CB-D259F7A8CB8D}" type="presParOf" srcId="{F7EA178F-3F79-4658-A012-4399F2DCE6C6}" destId="{711D46DB-C8C3-4D4F-94B5-0692291B5765}" srcOrd="7" destOrd="0" presId="urn:microsoft.com/office/officeart/2016/7/layout/RepeatingBendingProcessNew"/>
    <dgm:cxn modelId="{905831A5-D469-4574-B0BA-EC9853704581}" type="presParOf" srcId="{711D46DB-C8C3-4D4F-94B5-0692291B5765}" destId="{8E8DF959-8274-461F-989B-8A5B1465E6AD}" srcOrd="0" destOrd="0" presId="urn:microsoft.com/office/officeart/2016/7/layout/RepeatingBendingProcessNew"/>
    <dgm:cxn modelId="{77EF1036-2162-491A-9C04-CD0D6EF8815D}" type="presParOf" srcId="{F7EA178F-3F79-4658-A012-4399F2DCE6C6}" destId="{FF307ED2-3F40-461F-9C58-228D6E288DD4}" srcOrd="8" destOrd="0" presId="urn:microsoft.com/office/officeart/2016/7/layout/RepeatingBendingProcessNew"/>
    <dgm:cxn modelId="{E13C68EB-E571-4536-8F78-87F5C2E97410}" type="presParOf" srcId="{F7EA178F-3F79-4658-A012-4399F2DCE6C6}" destId="{C189B01F-02BD-484B-B877-96AC41FC336F}" srcOrd="9" destOrd="0" presId="urn:microsoft.com/office/officeart/2016/7/layout/RepeatingBendingProcessNew"/>
    <dgm:cxn modelId="{2BB31B78-6C4A-495F-8931-74FD709D1A4E}" type="presParOf" srcId="{C189B01F-02BD-484B-B877-96AC41FC336F}" destId="{7B3321D1-7FD7-49F1-A049-83BE512072C2}" srcOrd="0" destOrd="0" presId="urn:microsoft.com/office/officeart/2016/7/layout/RepeatingBendingProcessNew"/>
    <dgm:cxn modelId="{131A464A-6DB2-4102-8CD1-04363CBFC046}" type="presParOf" srcId="{F7EA178F-3F79-4658-A012-4399F2DCE6C6}" destId="{2831A5B4-DB0D-42A8-B11D-FDDE15A22C24}" srcOrd="10" destOrd="0" presId="urn:microsoft.com/office/officeart/2016/7/layout/RepeatingBendingProcessNew"/>
    <dgm:cxn modelId="{4A0C84DF-6FCA-463C-B7E5-18FF25B49EF1}" type="presParOf" srcId="{F7EA178F-3F79-4658-A012-4399F2DCE6C6}" destId="{8F8EB736-7FB8-4896-BC48-AEA0D5F1731D}" srcOrd="11" destOrd="0" presId="urn:microsoft.com/office/officeart/2016/7/layout/RepeatingBendingProcessNew"/>
    <dgm:cxn modelId="{F4387B14-5178-4D5E-9A2E-2CD2D2D0C278}" type="presParOf" srcId="{8F8EB736-7FB8-4896-BC48-AEA0D5F1731D}" destId="{6E7843E2-F8CC-4FC6-AC67-DD2142B6F7DB}" srcOrd="0" destOrd="0" presId="urn:microsoft.com/office/officeart/2016/7/layout/RepeatingBendingProcessNew"/>
    <dgm:cxn modelId="{7AB88591-3DBD-431B-9DA1-FA681749E0CD}" type="presParOf" srcId="{F7EA178F-3F79-4658-A012-4399F2DCE6C6}" destId="{124490BF-E942-4CF3-A798-1A7FD3C47B42}" srcOrd="12" destOrd="0" presId="urn:microsoft.com/office/officeart/2016/7/layout/RepeatingBendingProcessNew"/>
    <dgm:cxn modelId="{89712660-B2E6-45FD-B44B-D18898D6346C}" type="presParOf" srcId="{F7EA178F-3F79-4658-A012-4399F2DCE6C6}" destId="{D20DA5F2-3BE2-4786-B15C-C68065D6856F}" srcOrd="13" destOrd="0" presId="urn:microsoft.com/office/officeart/2016/7/layout/RepeatingBendingProcessNew"/>
    <dgm:cxn modelId="{A8B015C8-B85D-4F36-9CA2-E13758675771}" type="presParOf" srcId="{D20DA5F2-3BE2-4786-B15C-C68065D6856F}" destId="{FD00A9B4-0CF7-470F-8D98-EFBCC3C2F714}" srcOrd="0" destOrd="0" presId="urn:microsoft.com/office/officeart/2016/7/layout/RepeatingBendingProcessNew"/>
    <dgm:cxn modelId="{A935ED11-6F4B-44B9-93EE-3B740C75ACF2}" type="presParOf" srcId="{F7EA178F-3F79-4658-A012-4399F2DCE6C6}" destId="{6B31CD25-D227-4419-873D-EF1EAED306F5}" srcOrd="14" destOrd="0" presId="urn:microsoft.com/office/officeart/2016/7/layout/RepeatingBendingProcessNew"/>
    <dgm:cxn modelId="{CD2A1A9E-6B2D-408D-9D49-56910DB7A15C}" type="presParOf" srcId="{F7EA178F-3F79-4658-A012-4399F2DCE6C6}" destId="{128C51D8-FA4A-4F3B-BA4E-F1A470754EC4}" srcOrd="15" destOrd="0" presId="urn:microsoft.com/office/officeart/2016/7/layout/RepeatingBendingProcessNew"/>
    <dgm:cxn modelId="{26D8670F-0067-4769-B4A1-CE9E1E711D86}" type="presParOf" srcId="{128C51D8-FA4A-4F3B-BA4E-F1A470754EC4}" destId="{BC442A60-23F6-43D3-8CC1-2D32165CC4A5}" srcOrd="0" destOrd="0" presId="urn:microsoft.com/office/officeart/2016/7/layout/RepeatingBendingProcessNew"/>
    <dgm:cxn modelId="{071DA3B8-C962-422D-A5F3-9210B185FC67}" type="presParOf" srcId="{F7EA178F-3F79-4658-A012-4399F2DCE6C6}" destId="{C49B2E1B-9D65-441D-8DD9-C80961B6AAEB}" srcOrd="1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BDBD3C-0BCC-42CD-9D15-BEA7338E7168}" type="doc">
      <dgm:prSet loTypeId="urn:microsoft.com/office/officeart/2005/8/layout/cycle2" loCatId="cycle" qsTypeId="urn:microsoft.com/office/officeart/2005/8/quickstyle/simple4" qsCatId="simple" csTypeId="urn:microsoft.com/office/officeart/2005/8/colors/colorful5" csCatId="colorful" phldr="1"/>
      <dgm:spPr/>
      <dgm:t>
        <a:bodyPr/>
        <a:lstStyle/>
        <a:p>
          <a:endParaRPr lang="en-US"/>
        </a:p>
      </dgm:t>
    </dgm:pt>
    <dgm:pt modelId="{F1B8D71A-B5A1-4E71-9F86-11CF1E82651E}">
      <dgm:prSet/>
      <dgm:spPr/>
      <dgm:t>
        <a:bodyPr/>
        <a:lstStyle/>
        <a:p>
          <a:r>
            <a:rPr lang="en-US" dirty="0"/>
            <a:t>Front-end </a:t>
          </a:r>
        </a:p>
      </dgm:t>
    </dgm:pt>
    <dgm:pt modelId="{B271D15B-5FDF-42B4-9131-058EC23C8B54}" type="parTrans" cxnId="{A82DEEC5-1E42-467C-ACF6-2D1CBBC6DEA6}">
      <dgm:prSet/>
      <dgm:spPr/>
      <dgm:t>
        <a:bodyPr/>
        <a:lstStyle/>
        <a:p>
          <a:endParaRPr lang="en-US"/>
        </a:p>
      </dgm:t>
    </dgm:pt>
    <dgm:pt modelId="{BD10BB35-4466-489F-A1C8-18172B742D1C}" type="sibTrans" cxnId="{A82DEEC5-1E42-467C-ACF6-2D1CBBC6DEA6}">
      <dgm:prSet/>
      <dgm:spPr/>
      <dgm:t>
        <a:bodyPr/>
        <a:lstStyle/>
        <a:p>
          <a:endParaRPr lang="en-US"/>
        </a:p>
      </dgm:t>
    </dgm:pt>
    <dgm:pt modelId="{FAE1FC58-D3EA-4DB6-962C-ACECB93C2ADB}">
      <dgm:prSet/>
      <dgm:spPr/>
      <dgm:t>
        <a:bodyPr/>
        <a:lstStyle/>
        <a:p>
          <a:r>
            <a:rPr lang="en-US" dirty="0"/>
            <a:t>Back- end</a:t>
          </a:r>
        </a:p>
      </dgm:t>
    </dgm:pt>
    <dgm:pt modelId="{46B0FED0-1146-45AC-BD0B-F74666BC4F66}" type="parTrans" cxnId="{D141545E-374A-4A25-AEC7-E971F73B7681}">
      <dgm:prSet/>
      <dgm:spPr/>
      <dgm:t>
        <a:bodyPr/>
        <a:lstStyle/>
        <a:p>
          <a:endParaRPr lang="en-US"/>
        </a:p>
      </dgm:t>
    </dgm:pt>
    <dgm:pt modelId="{5F4B9D1D-B0A6-4DC2-B633-D8844F648875}" type="sibTrans" cxnId="{D141545E-374A-4A25-AEC7-E971F73B7681}">
      <dgm:prSet/>
      <dgm:spPr/>
      <dgm:t>
        <a:bodyPr/>
        <a:lstStyle/>
        <a:p>
          <a:endParaRPr lang="en-US"/>
        </a:p>
      </dgm:t>
    </dgm:pt>
    <dgm:pt modelId="{D92D84C6-362F-4BF9-B81A-18F0E298EFD5}">
      <dgm:prSet/>
      <dgm:spPr/>
      <dgm:t>
        <a:bodyPr/>
        <a:lstStyle/>
        <a:p>
          <a:r>
            <a:rPr lang="en-US" dirty="0"/>
            <a:t>Version control </a:t>
          </a:r>
        </a:p>
      </dgm:t>
    </dgm:pt>
    <dgm:pt modelId="{47957022-D4EC-43D9-8DD0-A4C6EDDE1BB6}" type="parTrans" cxnId="{5B7428F8-F3B3-4260-BF5E-B01A3BB1DCB4}">
      <dgm:prSet/>
      <dgm:spPr/>
      <dgm:t>
        <a:bodyPr/>
        <a:lstStyle/>
        <a:p>
          <a:endParaRPr lang="en-US"/>
        </a:p>
      </dgm:t>
    </dgm:pt>
    <dgm:pt modelId="{BFAC5C94-C553-44FF-A9AC-DF133339BA1A}" type="sibTrans" cxnId="{5B7428F8-F3B3-4260-BF5E-B01A3BB1DCB4}">
      <dgm:prSet/>
      <dgm:spPr/>
      <dgm:t>
        <a:bodyPr/>
        <a:lstStyle/>
        <a:p>
          <a:endParaRPr lang="en-US"/>
        </a:p>
      </dgm:t>
    </dgm:pt>
    <dgm:pt modelId="{31E3993C-CDA5-4C82-8C57-2D053D05DE7A}">
      <dgm:prSet/>
      <dgm:spPr/>
      <dgm:t>
        <a:bodyPr/>
        <a:lstStyle/>
        <a:p>
          <a:r>
            <a:rPr lang="en-US" dirty="0"/>
            <a:t>Monitoring</a:t>
          </a:r>
        </a:p>
      </dgm:t>
    </dgm:pt>
    <dgm:pt modelId="{ECD4263E-B6EB-445E-8CC2-DE09D440C5A5}" type="parTrans" cxnId="{B071215B-836A-4141-AC90-0667194138C7}">
      <dgm:prSet/>
      <dgm:spPr/>
      <dgm:t>
        <a:bodyPr/>
        <a:lstStyle/>
        <a:p>
          <a:endParaRPr lang="en-US"/>
        </a:p>
      </dgm:t>
    </dgm:pt>
    <dgm:pt modelId="{40C469A5-0BAD-4C05-9E87-A3DA82CCBDA4}" type="sibTrans" cxnId="{B071215B-836A-4141-AC90-0667194138C7}">
      <dgm:prSet/>
      <dgm:spPr/>
      <dgm:t>
        <a:bodyPr/>
        <a:lstStyle/>
        <a:p>
          <a:endParaRPr lang="en-US"/>
        </a:p>
      </dgm:t>
    </dgm:pt>
    <dgm:pt modelId="{A038FE1E-C641-4FAC-B848-273E10DAA81D}" type="pres">
      <dgm:prSet presAssocID="{E4BDBD3C-0BCC-42CD-9D15-BEA7338E7168}" presName="cycle" presStyleCnt="0">
        <dgm:presLayoutVars>
          <dgm:dir/>
          <dgm:resizeHandles val="exact"/>
        </dgm:presLayoutVars>
      </dgm:prSet>
      <dgm:spPr/>
    </dgm:pt>
    <dgm:pt modelId="{428368FC-4DA5-4D91-8355-C835D698D9A4}" type="pres">
      <dgm:prSet presAssocID="{F1B8D71A-B5A1-4E71-9F86-11CF1E82651E}" presName="node" presStyleLbl="node1" presStyleIdx="0" presStyleCnt="4">
        <dgm:presLayoutVars>
          <dgm:bulletEnabled val="1"/>
        </dgm:presLayoutVars>
      </dgm:prSet>
      <dgm:spPr/>
    </dgm:pt>
    <dgm:pt modelId="{A1F36FFE-0FEC-4422-8CB4-1DD74815849C}" type="pres">
      <dgm:prSet presAssocID="{BD10BB35-4466-489F-A1C8-18172B742D1C}" presName="sibTrans" presStyleLbl="sibTrans2D1" presStyleIdx="0" presStyleCnt="4"/>
      <dgm:spPr/>
    </dgm:pt>
    <dgm:pt modelId="{A72D8A1D-1DA1-4D64-8FC0-24F5BAC473A8}" type="pres">
      <dgm:prSet presAssocID="{BD10BB35-4466-489F-A1C8-18172B742D1C}" presName="connectorText" presStyleLbl="sibTrans2D1" presStyleIdx="0" presStyleCnt="4"/>
      <dgm:spPr/>
    </dgm:pt>
    <dgm:pt modelId="{6DB95C75-1E78-441F-BDE1-8AEEF5145C9B}" type="pres">
      <dgm:prSet presAssocID="{FAE1FC58-D3EA-4DB6-962C-ACECB93C2ADB}" presName="node" presStyleLbl="node1" presStyleIdx="1" presStyleCnt="4">
        <dgm:presLayoutVars>
          <dgm:bulletEnabled val="1"/>
        </dgm:presLayoutVars>
      </dgm:prSet>
      <dgm:spPr/>
    </dgm:pt>
    <dgm:pt modelId="{D41E0A96-6EB8-4FD4-BBD8-B5038472E7D0}" type="pres">
      <dgm:prSet presAssocID="{5F4B9D1D-B0A6-4DC2-B633-D8844F648875}" presName="sibTrans" presStyleLbl="sibTrans2D1" presStyleIdx="1" presStyleCnt="4"/>
      <dgm:spPr/>
    </dgm:pt>
    <dgm:pt modelId="{3CEC3ED0-2008-481F-9C7A-CFE08B7C9F3D}" type="pres">
      <dgm:prSet presAssocID="{5F4B9D1D-B0A6-4DC2-B633-D8844F648875}" presName="connectorText" presStyleLbl="sibTrans2D1" presStyleIdx="1" presStyleCnt="4"/>
      <dgm:spPr/>
    </dgm:pt>
    <dgm:pt modelId="{5658DAC5-42DE-4FF7-9A10-AF9D1D36C8C1}" type="pres">
      <dgm:prSet presAssocID="{D92D84C6-362F-4BF9-B81A-18F0E298EFD5}" presName="node" presStyleLbl="node1" presStyleIdx="2" presStyleCnt="4">
        <dgm:presLayoutVars>
          <dgm:bulletEnabled val="1"/>
        </dgm:presLayoutVars>
      </dgm:prSet>
      <dgm:spPr/>
    </dgm:pt>
    <dgm:pt modelId="{9A6D5F1D-E3ED-47AC-A192-F1774FE1A286}" type="pres">
      <dgm:prSet presAssocID="{BFAC5C94-C553-44FF-A9AC-DF133339BA1A}" presName="sibTrans" presStyleLbl="sibTrans2D1" presStyleIdx="2" presStyleCnt="4"/>
      <dgm:spPr/>
    </dgm:pt>
    <dgm:pt modelId="{65698423-0D60-410E-8491-1F86473BF33D}" type="pres">
      <dgm:prSet presAssocID="{BFAC5C94-C553-44FF-A9AC-DF133339BA1A}" presName="connectorText" presStyleLbl="sibTrans2D1" presStyleIdx="2" presStyleCnt="4"/>
      <dgm:spPr/>
    </dgm:pt>
    <dgm:pt modelId="{0D86A7E3-4953-4092-BC51-17E1D4DACFCB}" type="pres">
      <dgm:prSet presAssocID="{31E3993C-CDA5-4C82-8C57-2D053D05DE7A}" presName="node" presStyleLbl="node1" presStyleIdx="3" presStyleCnt="4">
        <dgm:presLayoutVars>
          <dgm:bulletEnabled val="1"/>
        </dgm:presLayoutVars>
      </dgm:prSet>
      <dgm:spPr/>
    </dgm:pt>
    <dgm:pt modelId="{D80E9E7E-72BB-4C36-95A8-3F2AFE3B4A62}" type="pres">
      <dgm:prSet presAssocID="{40C469A5-0BAD-4C05-9E87-A3DA82CCBDA4}" presName="sibTrans" presStyleLbl="sibTrans2D1" presStyleIdx="3" presStyleCnt="4"/>
      <dgm:spPr/>
    </dgm:pt>
    <dgm:pt modelId="{FB645AB9-1BE4-4136-99B5-DF7E5FD7BA3A}" type="pres">
      <dgm:prSet presAssocID="{40C469A5-0BAD-4C05-9E87-A3DA82CCBDA4}" presName="connectorText" presStyleLbl="sibTrans2D1" presStyleIdx="3" presStyleCnt="4"/>
      <dgm:spPr/>
    </dgm:pt>
  </dgm:ptLst>
  <dgm:cxnLst>
    <dgm:cxn modelId="{BBE6F606-F339-422F-BCE8-C50005989774}" type="presOf" srcId="{BFAC5C94-C553-44FF-A9AC-DF133339BA1A}" destId="{9A6D5F1D-E3ED-47AC-A192-F1774FE1A286}" srcOrd="0" destOrd="0" presId="urn:microsoft.com/office/officeart/2005/8/layout/cycle2"/>
    <dgm:cxn modelId="{A087BF09-B5A8-4B17-BBCB-10D3A8BC7DF1}" type="presOf" srcId="{D92D84C6-362F-4BF9-B81A-18F0E298EFD5}" destId="{5658DAC5-42DE-4FF7-9A10-AF9D1D36C8C1}" srcOrd="0" destOrd="0" presId="urn:microsoft.com/office/officeart/2005/8/layout/cycle2"/>
    <dgm:cxn modelId="{2D656124-22A0-4B3B-B682-8D3749F7945A}" type="presOf" srcId="{31E3993C-CDA5-4C82-8C57-2D053D05DE7A}" destId="{0D86A7E3-4953-4092-BC51-17E1D4DACFCB}" srcOrd="0" destOrd="0" presId="urn:microsoft.com/office/officeart/2005/8/layout/cycle2"/>
    <dgm:cxn modelId="{31B8D52B-4524-48BE-A465-E13FF882D098}" type="presOf" srcId="{F1B8D71A-B5A1-4E71-9F86-11CF1E82651E}" destId="{428368FC-4DA5-4D91-8355-C835D698D9A4}" srcOrd="0" destOrd="0" presId="urn:microsoft.com/office/officeart/2005/8/layout/cycle2"/>
    <dgm:cxn modelId="{8018073C-4B8A-4C5A-93BA-4D23DA90DBA5}" type="presOf" srcId="{40C469A5-0BAD-4C05-9E87-A3DA82CCBDA4}" destId="{FB645AB9-1BE4-4136-99B5-DF7E5FD7BA3A}" srcOrd="1" destOrd="0" presId="urn:microsoft.com/office/officeart/2005/8/layout/cycle2"/>
    <dgm:cxn modelId="{B071215B-836A-4141-AC90-0667194138C7}" srcId="{E4BDBD3C-0BCC-42CD-9D15-BEA7338E7168}" destId="{31E3993C-CDA5-4C82-8C57-2D053D05DE7A}" srcOrd="3" destOrd="0" parTransId="{ECD4263E-B6EB-445E-8CC2-DE09D440C5A5}" sibTransId="{40C469A5-0BAD-4C05-9E87-A3DA82CCBDA4}"/>
    <dgm:cxn modelId="{D141545E-374A-4A25-AEC7-E971F73B7681}" srcId="{E4BDBD3C-0BCC-42CD-9D15-BEA7338E7168}" destId="{FAE1FC58-D3EA-4DB6-962C-ACECB93C2ADB}" srcOrd="1" destOrd="0" parTransId="{46B0FED0-1146-45AC-BD0B-F74666BC4F66}" sibTransId="{5F4B9D1D-B0A6-4DC2-B633-D8844F648875}"/>
    <dgm:cxn modelId="{CFA26F60-8147-4571-92CE-4781FDD44D39}" type="presOf" srcId="{FAE1FC58-D3EA-4DB6-962C-ACECB93C2ADB}" destId="{6DB95C75-1E78-441F-BDE1-8AEEF5145C9B}" srcOrd="0" destOrd="0" presId="urn:microsoft.com/office/officeart/2005/8/layout/cycle2"/>
    <dgm:cxn modelId="{6078B471-0342-4DDD-93AE-E3DD095755A7}" type="presOf" srcId="{40C469A5-0BAD-4C05-9E87-A3DA82CCBDA4}" destId="{D80E9E7E-72BB-4C36-95A8-3F2AFE3B4A62}" srcOrd="0" destOrd="0" presId="urn:microsoft.com/office/officeart/2005/8/layout/cycle2"/>
    <dgm:cxn modelId="{088ADE51-09E3-4FF2-A149-0D6BFF2E9F63}" type="presOf" srcId="{E4BDBD3C-0BCC-42CD-9D15-BEA7338E7168}" destId="{A038FE1E-C641-4FAC-B848-273E10DAA81D}" srcOrd="0" destOrd="0" presId="urn:microsoft.com/office/officeart/2005/8/layout/cycle2"/>
    <dgm:cxn modelId="{12FA6473-EDCA-4AF9-91F7-C83DC9DDD7D4}" type="presOf" srcId="{5F4B9D1D-B0A6-4DC2-B633-D8844F648875}" destId="{3CEC3ED0-2008-481F-9C7A-CFE08B7C9F3D}" srcOrd="1" destOrd="0" presId="urn:microsoft.com/office/officeart/2005/8/layout/cycle2"/>
    <dgm:cxn modelId="{57259F85-1E11-4E9E-9DC2-331ADBD07553}" type="presOf" srcId="{BD10BB35-4466-489F-A1C8-18172B742D1C}" destId="{A72D8A1D-1DA1-4D64-8FC0-24F5BAC473A8}" srcOrd="1" destOrd="0" presId="urn:microsoft.com/office/officeart/2005/8/layout/cycle2"/>
    <dgm:cxn modelId="{B6B3F2B0-CFB9-43F6-830E-48EF132DA106}" type="presOf" srcId="{BFAC5C94-C553-44FF-A9AC-DF133339BA1A}" destId="{65698423-0D60-410E-8491-1F86473BF33D}" srcOrd="1" destOrd="0" presId="urn:microsoft.com/office/officeart/2005/8/layout/cycle2"/>
    <dgm:cxn modelId="{A82DEEC5-1E42-467C-ACF6-2D1CBBC6DEA6}" srcId="{E4BDBD3C-0BCC-42CD-9D15-BEA7338E7168}" destId="{F1B8D71A-B5A1-4E71-9F86-11CF1E82651E}" srcOrd="0" destOrd="0" parTransId="{B271D15B-5FDF-42B4-9131-058EC23C8B54}" sibTransId="{BD10BB35-4466-489F-A1C8-18172B742D1C}"/>
    <dgm:cxn modelId="{51F6C8CB-CE1E-4378-896D-7E0786AC470F}" type="presOf" srcId="{BD10BB35-4466-489F-A1C8-18172B742D1C}" destId="{A1F36FFE-0FEC-4422-8CB4-1DD74815849C}" srcOrd="0" destOrd="0" presId="urn:microsoft.com/office/officeart/2005/8/layout/cycle2"/>
    <dgm:cxn modelId="{6C65DEF1-8AF5-4DEF-AD14-882490077038}" type="presOf" srcId="{5F4B9D1D-B0A6-4DC2-B633-D8844F648875}" destId="{D41E0A96-6EB8-4FD4-BBD8-B5038472E7D0}" srcOrd="0" destOrd="0" presId="urn:microsoft.com/office/officeart/2005/8/layout/cycle2"/>
    <dgm:cxn modelId="{5B7428F8-F3B3-4260-BF5E-B01A3BB1DCB4}" srcId="{E4BDBD3C-0BCC-42CD-9D15-BEA7338E7168}" destId="{D92D84C6-362F-4BF9-B81A-18F0E298EFD5}" srcOrd="2" destOrd="0" parTransId="{47957022-D4EC-43D9-8DD0-A4C6EDDE1BB6}" sibTransId="{BFAC5C94-C553-44FF-A9AC-DF133339BA1A}"/>
    <dgm:cxn modelId="{3C090B6E-DEE5-43BE-BCCD-F2266D5E48B9}" type="presParOf" srcId="{A038FE1E-C641-4FAC-B848-273E10DAA81D}" destId="{428368FC-4DA5-4D91-8355-C835D698D9A4}" srcOrd="0" destOrd="0" presId="urn:microsoft.com/office/officeart/2005/8/layout/cycle2"/>
    <dgm:cxn modelId="{3F5CF535-9AC3-44C2-859C-300CA54969E1}" type="presParOf" srcId="{A038FE1E-C641-4FAC-B848-273E10DAA81D}" destId="{A1F36FFE-0FEC-4422-8CB4-1DD74815849C}" srcOrd="1" destOrd="0" presId="urn:microsoft.com/office/officeart/2005/8/layout/cycle2"/>
    <dgm:cxn modelId="{61E77CA9-C1F8-4CA6-AF19-DD9E6344BEC4}" type="presParOf" srcId="{A1F36FFE-0FEC-4422-8CB4-1DD74815849C}" destId="{A72D8A1D-1DA1-4D64-8FC0-24F5BAC473A8}" srcOrd="0" destOrd="0" presId="urn:microsoft.com/office/officeart/2005/8/layout/cycle2"/>
    <dgm:cxn modelId="{35919B84-D1EB-45AA-BB0D-EBB4713747D2}" type="presParOf" srcId="{A038FE1E-C641-4FAC-B848-273E10DAA81D}" destId="{6DB95C75-1E78-441F-BDE1-8AEEF5145C9B}" srcOrd="2" destOrd="0" presId="urn:microsoft.com/office/officeart/2005/8/layout/cycle2"/>
    <dgm:cxn modelId="{CD051AD8-59CD-4583-9776-0419BCE6F420}" type="presParOf" srcId="{A038FE1E-C641-4FAC-B848-273E10DAA81D}" destId="{D41E0A96-6EB8-4FD4-BBD8-B5038472E7D0}" srcOrd="3" destOrd="0" presId="urn:microsoft.com/office/officeart/2005/8/layout/cycle2"/>
    <dgm:cxn modelId="{2B4B1CDA-D27C-43C0-BE72-FBFC83D07741}" type="presParOf" srcId="{D41E0A96-6EB8-4FD4-BBD8-B5038472E7D0}" destId="{3CEC3ED0-2008-481F-9C7A-CFE08B7C9F3D}" srcOrd="0" destOrd="0" presId="urn:microsoft.com/office/officeart/2005/8/layout/cycle2"/>
    <dgm:cxn modelId="{3E7FA92B-4965-4310-9E40-E9D35E237608}" type="presParOf" srcId="{A038FE1E-C641-4FAC-B848-273E10DAA81D}" destId="{5658DAC5-42DE-4FF7-9A10-AF9D1D36C8C1}" srcOrd="4" destOrd="0" presId="urn:microsoft.com/office/officeart/2005/8/layout/cycle2"/>
    <dgm:cxn modelId="{C5E48E9C-024C-4115-94BE-D5F6ABD3A836}" type="presParOf" srcId="{A038FE1E-C641-4FAC-B848-273E10DAA81D}" destId="{9A6D5F1D-E3ED-47AC-A192-F1774FE1A286}" srcOrd="5" destOrd="0" presId="urn:microsoft.com/office/officeart/2005/8/layout/cycle2"/>
    <dgm:cxn modelId="{6AEBA2DA-ABEA-49BD-9D3C-B956FC9F7FDD}" type="presParOf" srcId="{9A6D5F1D-E3ED-47AC-A192-F1774FE1A286}" destId="{65698423-0D60-410E-8491-1F86473BF33D}" srcOrd="0" destOrd="0" presId="urn:microsoft.com/office/officeart/2005/8/layout/cycle2"/>
    <dgm:cxn modelId="{345BA7EB-D21A-48A7-AC83-CD1770116C8A}" type="presParOf" srcId="{A038FE1E-C641-4FAC-B848-273E10DAA81D}" destId="{0D86A7E3-4953-4092-BC51-17E1D4DACFCB}" srcOrd="6" destOrd="0" presId="urn:microsoft.com/office/officeart/2005/8/layout/cycle2"/>
    <dgm:cxn modelId="{9B5E805E-9CDE-4D8D-843D-09F82D178722}" type="presParOf" srcId="{A038FE1E-C641-4FAC-B848-273E10DAA81D}" destId="{D80E9E7E-72BB-4C36-95A8-3F2AFE3B4A62}" srcOrd="7" destOrd="0" presId="urn:microsoft.com/office/officeart/2005/8/layout/cycle2"/>
    <dgm:cxn modelId="{A426426D-7D6F-4C99-988A-2699E38F2149}" type="presParOf" srcId="{D80E9E7E-72BB-4C36-95A8-3F2AFE3B4A62}" destId="{FB645AB9-1BE4-4136-99B5-DF7E5FD7BA3A}"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33EC56-76F0-476D-BDEA-B29E6E2DCA70}"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7D32008D-8ABA-41E7-A807-BA525D790E84}">
      <dgm:prSet/>
      <dgm:spPr/>
      <dgm:t>
        <a:bodyPr/>
        <a:lstStyle/>
        <a:p>
          <a:r>
            <a:rPr lang="en-US" b="0" dirty="0"/>
            <a:t>Technology &amp; Architecture</a:t>
          </a:r>
          <a:endParaRPr lang="en-US" dirty="0"/>
        </a:p>
      </dgm:t>
    </dgm:pt>
    <dgm:pt modelId="{7F0B5467-54AA-49B8-BB63-708CE4088C4A}" type="parTrans" cxnId="{56068439-DD93-45AB-9508-34A956007A3B}">
      <dgm:prSet/>
      <dgm:spPr/>
      <dgm:t>
        <a:bodyPr/>
        <a:lstStyle/>
        <a:p>
          <a:endParaRPr lang="en-US"/>
        </a:p>
      </dgm:t>
    </dgm:pt>
    <dgm:pt modelId="{76BAB7E1-77BA-42D3-B292-7F5829818CCE}" type="sibTrans" cxnId="{56068439-DD93-45AB-9508-34A956007A3B}">
      <dgm:prSet/>
      <dgm:spPr/>
      <dgm:t>
        <a:bodyPr/>
        <a:lstStyle/>
        <a:p>
          <a:endParaRPr lang="en-US"/>
        </a:p>
      </dgm:t>
    </dgm:pt>
    <dgm:pt modelId="{13FF366F-612D-4139-846C-B44D53E858C7}" type="pres">
      <dgm:prSet presAssocID="{1633EC56-76F0-476D-BDEA-B29E6E2DCA70}" presName="linear" presStyleCnt="0">
        <dgm:presLayoutVars>
          <dgm:animLvl val="lvl"/>
          <dgm:resizeHandles val="exact"/>
        </dgm:presLayoutVars>
      </dgm:prSet>
      <dgm:spPr/>
    </dgm:pt>
    <dgm:pt modelId="{42E6D923-3757-49BF-8273-ACD2DFE9B705}" type="pres">
      <dgm:prSet presAssocID="{7D32008D-8ABA-41E7-A807-BA525D790E84}" presName="parentText" presStyleLbl="node1" presStyleIdx="0" presStyleCnt="1">
        <dgm:presLayoutVars>
          <dgm:chMax val="0"/>
          <dgm:bulletEnabled val="1"/>
        </dgm:presLayoutVars>
      </dgm:prSet>
      <dgm:spPr/>
    </dgm:pt>
  </dgm:ptLst>
  <dgm:cxnLst>
    <dgm:cxn modelId="{56068439-DD93-45AB-9508-34A956007A3B}" srcId="{1633EC56-76F0-476D-BDEA-B29E6E2DCA70}" destId="{7D32008D-8ABA-41E7-A807-BA525D790E84}" srcOrd="0" destOrd="0" parTransId="{7F0B5467-54AA-49B8-BB63-708CE4088C4A}" sibTransId="{76BAB7E1-77BA-42D3-B292-7F5829818CCE}"/>
    <dgm:cxn modelId="{098A3347-4AF6-4C4F-A4E8-623FC6D9B713}" type="presOf" srcId="{7D32008D-8ABA-41E7-A807-BA525D790E84}" destId="{42E6D923-3757-49BF-8273-ACD2DFE9B705}" srcOrd="0" destOrd="0" presId="urn:microsoft.com/office/officeart/2005/8/layout/vList2"/>
    <dgm:cxn modelId="{1C0154E0-29A7-4FEF-91BE-E6ED6BBA5C2B}" type="presOf" srcId="{1633EC56-76F0-476D-BDEA-B29E6E2DCA70}" destId="{13FF366F-612D-4139-846C-B44D53E858C7}" srcOrd="0" destOrd="0" presId="urn:microsoft.com/office/officeart/2005/8/layout/vList2"/>
    <dgm:cxn modelId="{6DF45036-3252-4582-972E-E3C06E5A07FC}" type="presParOf" srcId="{13FF366F-612D-4139-846C-B44D53E858C7}" destId="{42E6D923-3757-49BF-8273-ACD2DFE9B705}"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871C07-ADAB-4287-94FE-E07E08883A3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E68371D-E4DB-4780-A21A-A122A48DD87A}">
      <dgm:prSet phldrT="[Text]"/>
      <dgm:spPr/>
      <dgm:t>
        <a:bodyPr/>
        <a:lstStyle/>
        <a:p>
          <a:r>
            <a:rPr lang="en-US" dirty="0"/>
            <a:t>Class Sensors</a:t>
          </a:r>
        </a:p>
      </dgm:t>
    </dgm:pt>
    <dgm:pt modelId="{4332BF79-D5B7-4FFD-81C9-5D1D892DDA0C}" type="parTrans" cxnId="{7CDAFB9C-E45E-4ADE-9050-DEC44ED39F7A}">
      <dgm:prSet/>
      <dgm:spPr/>
      <dgm:t>
        <a:bodyPr/>
        <a:lstStyle/>
        <a:p>
          <a:endParaRPr lang="en-US"/>
        </a:p>
      </dgm:t>
    </dgm:pt>
    <dgm:pt modelId="{4C9A46D0-B7FF-4372-B87D-5BE84DFDB336}" type="sibTrans" cxnId="{7CDAFB9C-E45E-4ADE-9050-DEC44ED39F7A}">
      <dgm:prSet/>
      <dgm:spPr/>
      <dgm:t>
        <a:bodyPr/>
        <a:lstStyle/>
        <a:p>
          <a:endParaRPr lang="en-US"/>
        </a:p>
      </dgm:t>
    </dgm:pt>
    <dgm:pt modelId="{93F9F252-C7B6-452D-840F-365A92ACC42B}">
      <dgm:prSet phldrT="[Text]"/>
      <dgm:spPr/>
      <dgm:t>
        <a:bodyPr/>
        <a:lstStyle/>
        <a:p>
          <a:r>
            <a:rPr lang="en-US" dirty="0"/>
            <a:t>Function UPDATE</a:t>
          </a:r>
        </a:p>
      </dgm:t>
    </dgm:pt>
    <dgm:pt modelId="{5A4AB239-BCE6-445D-AA84-DBFAFE64EDD5}" type="parTrans" cxnId="{66096F91-A200-4AA2-981C-D6A84F3073F6}">
      <dgm:prSet/>
      <dgm:spPr/>
      <dgm:t>
        <a:bodyPr/>
        <a:lstStyle/>
        <a:p>
          <a:endParaRPr lang="en-US"/>
        </a:p>
      </dgm:t>
    </dgm:pt>
    <dgm:pt modelId="{013D0012-4DCE-49C9-9B85-2BDA408582D3}" type="sibTrans" cxnId="{66096F91-A200-4AA2-981C-D6A84F3073F6}">
      <dgm:prSet/>
      <dgm:spPr/>
      <dgm:t>
        <a:bodyPr/>
        <a:lstStyle/>
        <a:p>
          <a:endParaRPr lang="en-US"/>
        </a:p>
      </dgm:t>
    </dgm:pt>
    <dgm:pt modelId="{9D3F1855-71C4-45DC-92CC-745114A2E0AE}">
      <dgm:prSet phldrT="[Text]" custT="1">
        <dgm:style>
          <a:lnRef idx="0">
            <a:schemeClr val="accent2"/>
          </a:lnRef>
          <a:fillRef idx="3">
            <a:schemeClr val="accent2"/>
          </a:fillRef>
          <a:effectRef idx="3">
            <a:schemeClr val="accent2"/>
          </a:effectRef>
          <a:fontRef idx="minor">
            <a:schemeClr val="lt1"/>
          </a:fontRef>
        </dgm:style>
      </dgm:prSet>
      <dgm:spPr>
        <a:ln/>
      </dgm:spPr>
      <dgm:t>
        <a:bodyPr spcFirstLastPara="0" vert="horz" wrap="square" lIns="85344" tIns="7620" rIns="7620" bIns="7620" numCol="1" spcCol="1270" anchor="ctr" anchorCtr="0"/>
        <a:lstStyle/>
        <a:p>
          <a:pPr marL="114300" lvl="1" indent="-114300" algn="l" defTabSz="533400">
            <a:lnSpc>
              <a:spcPct val="90000"/>
            </a:lnSpc>
            <a:spcBef>
              <a:spcPct val="0"/>
            </a:spcBef>
            <a:spcAft>
              <a:spcPct val="15000"/>
            </a:spcAft>
            <a:buChar char="•"/>
          </a:pPr>
          <a:r>
            <a:rPr lang="en-US" sz="1600" kern="1200">
              <a:solidFill>
                <a:prstClr val="black">
                  <a:hueOff val="0"/>
                  <a:satOff val="0"/>
                  <a:lumOff val="0"/>
                  <a:alphaOff val="0"/>
                </a:prstClr>
              </a:solidFill>
              <a:latin typeface="Gill Sans MT" panose="020B0502020104020203"/>
              <a:ea typeface="+mn-ea"/>
              <a:cs typeface="+mn-cs"/>
            </a:rPr>
            <a:t>Update the screen with the detection of the sensor</a:t>
          </a:r>
          <a:endParaRPr lang="en-US" sz="1600" kern="1200" dirty="0">
            <a:solidFill>
              <a:prstClr val="black">
                <a:hueOff val="0"/>
                <a:satOff val="0"/>
                <a:lumOff val="0"/>
                <a:alphaOff val="0"/>
              </a:prstClr>
            </a:solidFill>
            <a:latin typeface="Gill Sans MT" panose="020B0502020104020203"/>
            <a:ea typeface="+mn-ea"/>
            <a:cs typeface="+mn-cs"/>
          </a:endParaRPr>
        </a:p>
      </dgm:t>
    </dgm:pt>
    <dgm:pt modelId="{52EBFEB6-5D5B-4CCC-9B46-E43AA5D5DF83}" type="parTrans" cxnId="{5084C937-2A0A-4799-AD0F-30A5D552EB62}">
      <dgm:prSet/>
      <dgm:spPr/>
      <dgm:t>
        <a:bodyPr/>
        <a:lstStyle/>
        <a:p>
          <a:endParaRPr lang="en-US"/>
        </a:p>
      </dgm:t>
    </dgm:pt>
    <dgm:pt modelId="{E1C505CD-C0A6-4302-8E85-280514FF5820}" type="sibTrans" cxnId="{5084C937-2A0A-4799-AD0F-30A5D552EB62}">
      <dgm:prSet/>
      <dgm:spPr/>
      <dgm:t>
        <a:bodyPr/>
        <a:lstStyle/>
        <a:p>
          <a:endParaRPr lang="en-US"/>
        </a:p>
      </dgm:t>
    </dgm:pt>
    <dgm:pt modelId="{73BD8E48-5046-4AE4-948D-24725C6F917A}">
      <dgm:prSet phldrT="[Text]"/>
      <dgm:spPr/>
      <dgm:t>
        <a:bodyPr/>
        <a:lstStyle/>
        <a:p>
          <a:r>
            <a:rPr lang="en-US" dirty="0"/>
            <a:t>Function </a:t>
          </a:r>
          <a:r>
            <a:rPr lang="en-US" dirty="0" err="1"/>
            <a:t>GetUpdate</a:t>
          </a:r>
          <a:endParaRPr lang="en-US" dirty="0"/>
        </a:p>
      </dgm:t>
    </dgm:pt>
    <dgm:pt modelId="{3A506A4F-1F13-46AB-A365-1CE21799071A}" type="parTrans" cxnId="{26A02328-08E7-440E-BC29-B810B67B5392}">
      <dgm:prSet/>
      <dgm:spPr/>
      <dgm:t>
        <a:bodyPr/>
        <a:lstStyle/>
        <a:p>
          <a:endParaRPr lang="en-US"/>
        </a:p>
      </dgm:t>
    </dgm:pt>
    <dgm:pt modelId="{95AD3EB2-C161-46C8-ACA5-2EACB8705BE6}" type="sibTrans" cxnId="{26A02328-08E7-440E-BC29-B810B67B5392}">
      <dgm:prSet/>
      <dgm:spPr/>
      <dgm:t>
        <a:bodyPr/>
        <a:lstStyle/>
        <a:p>
          <a:endParaRPr lang="en-US"/>
        </a:p>
      </dgm:t>
    </dgm:pt>
    <dgm:pt modelId="{8DF56E7F-DB1C-413E-BAF8-315AC1275CBC}">
      <dgm:prSet phldrT="[Text]" custT="1">
        <dgm:style>
          <a:lnRef idx="0">
            <a:schemeClr val="accent2"/>
          </a:lnRef>
          <a:fillRef idx="3">
            <a:schemeClr val="accent2"/>
          </a:fillRef>
          <a:effectRef idx="3">
            <a:schemeClr val="accent2"/>
          </a:effectRef>
          <a:fontRef idx="minor">
            <a:schemeClr val="lt1"/>
          </a:fontRef>
        </dgm:style>
      </dgm:prSet>
      <dgm:spPr>
        <a:ln/>
      </dgm:spPr>
      <dgm:t>
        <a:bodyPr spcFirstLastPara="0" vert="horz" wrap="square" lIns="85344" tIns="7620" rIns="7620" bIns="7620" numCol="1" spcCol="1270" anchor="ctr" anchorCtr="0"/>
        <a:lstStyle/>
        <a:p>
          <a:pPr marL="114300" lvl="1" indent="-114300" algn="l" defTabSz="533400">
            <a:lnSpc>
              <a:spcPct val="90000"/>
            </a:lnSpc>
            <a:spcBef>
              <a:spcPct val="0"/>
            </a:spcBef>
            <a:spcAft>
              <a:spcPct val="15000"/>
            </a:spcAft>
            <a:buChar char="•"/>
          </a:pPr>
          <a:r>
            <a:rPr lang="en-US" sz="1200" kern="1200">
              <a:solidFill>
                <a:prstClr val="black">
                  <a:hueOff val="0"/>
                  <a:satOff val="0"/>
                  <a:lumOff val="0"/>
                  <a:alphaOff val="0"/>
                </a:prstClr>
              </a:solidFill>
              <a:latin typeface="Gill Sans MT" panose="020B0502020104020203"/>
              <a:ea typeface="+mn-ea"/>
              <a:cs typeface="+mn-cs"/>
            </a:rPr>
            <a:t>Private function only accessible inside the Class sensor can take the reading of the sensor touch with any object as possible collusion and return these readings to car A. I aka Car-Brain.</a:t>
          </a:r>
          <a:endParaRPr lang="en-US" sz="1200" kern="1200" dirty="0">
            <a:solidFill>
              <a:prstClr val="black">
                <a:hueOff val="0"/>
                <a:satOff val="0"/>
                <a:lumOff val="0"/>
                <a:alphaOff val="0"/>
              </a:prstClr>
            </a:solidFill>
            <a:latin typeface="Gill Sans MT" panose="020B0502020104020203"/>
            <a:ea typeface="+mn-ea"/>
            <a:cs typeface="+mn-cs"/>
          </a:endParaRPr>
        </a:p>
      </dgm:t>
    </dgm:pt>
    <dgm:pt modelId="{B13BFF95-DBA0-4F2F-8EA7-0A1490BF0683}" type="parTrans" cxnId="{25214E9E-6D0F-4F3B-ADFF-5D734BB33299}">
      <dgm:prSet/>
      <dgm:spPr/>
      <dgm:t>
        <a:bodyPr/>
        <a:lstStyle/>
        <a:p>
          <a:endParaRPr lang="en-US"/>
        </a:p>
      </dgm:t>
    </dgm:pt>
    <dgm:pt modelId="{597DE06E-7424-403F-98B8-B21CE331EAAD}" type="sibTrans" cxnId="{25214E9E-6D0F-4F3B-ADFF-5D734BB33299}">
      <dgm:prSet/>
      <dgm:spPr/>
      <dgm:t>
        <a:bodyPr/>
        <a:lstStyle/>
        <a:p>
          <a:endParaRPr lang="en-US"/>
        </a:p>
      </dgm:t>
    </dgm:pt>
    <dgm:pt modelId="{FEFCEE76-3EF4-4D90-9557-E66CBA007824}">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t>Take the Car as object, with it’s  parameters</a:t>
          </a:r>
        </a:p>
      </dgm:t>
    </dgm:pt>
    <dgm:pt modelId="{54901E1A-0FB8-4AC7-8CE0-B9DD9B96A00B}" type="parTrans" cxnId="{A9CBC5B2-1E68-4377-9F49-F6DADC3F1BBF}">
      <dgm:prSet/>
      <dgm:spPr/>
      <dgm:t>
        <a:bodyPr/>
        <a:lstStyle/>
        <a:p>
          <a:endParaRPr lang="en-US"/>
        </a:p>
      </dgm:t>
    </dgm:pt>
    <dgm:pt modelId="{F0D427D6-96E9-4612-8498-5E8288A59371}" type="sibTrans" cxnId="{A9CBC5B2-1E68-4377-9F49-F6DADC3F1BBF}">
      <dgm:prSet/>
      <dgm:spPr/>
      <dgm:t>
        <a:bodyPr/>
        <a:lstStyle/>
        <a:p>
          <a:endParaRPr lang="en-US"/>
        </a:p>
      </dgm:t>
    </dgm:pt>
    <dgm:pt modelId="{F108BB6D-D21C-414F-9ACB-00F89C6998D2}">
      <dgm:prSet phldrT="[Text]" custT="1">
        <dgm:style>
          <a:lnRef idx="0">
            <a:schemeClr val="accent2"/>
          </a:lnRef>
          <a:fillRef idx="3">
            <a:schemeClr val="accent2"/>
          </a:fillRef>
          <a:effectRef idx="3">
            <a:schemeClr val="accent2"/>
          </a:effectRef>
          <a:fontRef idx="minor">
            <a:schemeClr val="lt1"/>
          </a:fontRef>
        </dgm:style>
      </dgm:prSet>
      <dgm:spPr>
        <a:solidFill>
          <a:srgbClr val="1A3260">
            <a:hueOff val="0"/>
            <a:satOff val="0"/>
            <a:lumOff val="0"/>
            <a:alphaOff val="0"/>
          </a:srgbClr>
        </a:solidFill>
        <a:ln w="22225" cap="rnd" cmpd="sng" algn="ctr">
          <a:solidFill>
            <a:srgbClr val="1A3260">
              <a:hueOff val="0"/>
              <a:satOff val="0"/>
              <a:lumOff val="0"/>
              <a:alphaOff val="0"/>
            </a:srgbClr>
          </a:solidFill>
          <a:prstDash val="solid"/>
        </a:ln>
        <a:effectLst/>
      </dgm:spPr>
      <dgm:t>
        <a:bodyPr spcFirstLastPara="0" vert="horz" wrap="square" lIns="6350" tIns="6350" rIns="6350" bIns="6350" numCol="1" spcCol="1270" anchor="ctr" anchorCtr="0"/>
        <a:lstStyle/>
        <a:p>
          <a:r>
            <a:rPr lang="en-US" sz="1200" b="1" dirty="0"/>
            <a:t>Contractor</a:t>
          </a:r>
        </a:p>
      </dgm:t>
    </dgm:pt>
    <dgm:pt modelId="{C1443F68-3107-4A57-9C12-B98CB579C5EA}" type="parTrans" cxnId="{6AB7CAD3-564D-458A-8000-51A54D8A411A}">
      <dgm:prSet/>
      <dgm:spPr/>
      <dgm:t>
        <a:bodyPr/>
        <a:lstStyle/>
        <a:p>
          <a:endParaRPr lang="en-US"/>
        </a:p>
      </dgm:t>
    </dgm:pt>
    <dgm:pt modelId="{A0730AA1-89F2-459B-A248-7BDD6CC3D9AE}" type="sibTrans" cxnId="{6AB7CAD3-564D-458A-8000-51A54D8A411A}">
      <dgm:prSet/>
      <dgm:spPr/>
      <dgm:t>
        <a:bodyPr/>
        <a:lstStyle/>
        <a:p>
          <a:endParaRPr lang="en-US"/>
        </a:p>
      </dgm:t>
    </dgm:pt>
    <dgm:pt modelId="{393C7C9C-6713-476C-8C8F-060946ACD415}">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400" b="0" dirty="0"/>
            <a:t>Initiate the Sensors With Car object, and sensors counts coming out of the car and sensors length and how sensor is spreading from each other</a:t>
          </a:r>
        </a:p>
      </dgm:t>
    </dgm:pt>
    <dgm:pt modelId="{855EE585-65A4-4A67-BE00-203025818F98}" type="parTrans" cxnId="{0E653C3C-EFBE-4055-9230-381F4001B6BE}">
      <dgm:prSet/>
      <dgm:spPr/>
      <dgm:t>
        <a:bodyPr/>
        <a:lstStyle/>
        <a:p>
          <a:endParaRPr lang="en-US"/>
        </a:p>
      </dgm:t>
    </dgm:pt>
    <dgm:pt modelId="{2723019D-2765-4292-90F9-2C967AE87A9A}" type="sibTrans" cxnId="{0E653C3C-EFBE-4055-9230-381F4001B6BE}">
      <dgm:prSet/>
      <dgm:spPr/>
      <dgm:t>
        <a:bodyPr/>
        <a:lstStyle/>
        <a:p>
          <a:endParaRPr lang="en-US"/>
        </a:p>
      </dgm:t>
    </dgm:pt>
    <dgm:pt modelId="{97D8DC69-0DE9-43E1-BD30-C5C581797404}" type="pres">
      <dgm:prSet presAssocID="{58871C07-ADAB-4287-94FE-E07E08883A37}" presName="linearFlow" presStyleCnt="0">
        <dgm:presLayoutVars>
          <dgm:dir/>
          <dgm:animLvl val="lvl"/>
          <dgm:resizeHandles val="exact"/>
        </dgm:presLayoutVars>
      </dgm:prSet>
      <dgm:spPr/>
    </dgm:pt>
    <dgm:pt modelId="{BE22A84E-86EB-440D-9115-0C8A3F20FF8C}" type="pres">
      <dgm:prSet presAssocID="{1E68371D-E4DB-4780-A21A-A122A48DD87A}" presName="composite" presStyleCnt="0"/>
      <dgm:spPr/>
    </dgm:pt>
    <dgm:pt modelId="{536B2F31-7DBA-4247-AD05-FB988F76EA64}" type="pres">
      <dgm:prSet presAssocID="{1E68371D-E4DB-4780-A21A-A122A48DD87A}" presName="parentText" presStyleLbl="alignNode1" presStyleIdx="0" presStyleCnt="4">
        <dgm:presLayoutVars>
          <dgm:chMax val="1"/>
          <dgm:bulletEnabled val="1"/>
        </dgm:presLayoutVars>
      </dgm:prSet>
      <dgm:spPr/>
    </dgm:pt>
    <dgm:pt modelId="{17DCA844-C10E-4B76-902A-814A7FCCF774}" type="pres">
      <dgm:prSet presAssocID="{1E68371D-E4DB-4780-A21A-A122A48DD87A}" presName="descendantText" presStyleLbl="alignAcc1" presStyleIdx="0" presStyleCnt="4">
        <dgm:presLayoutVars>
          <dgm:bulletEnabled val="1"/>
        </dgm:presLayoutVars>
      </dgm:prSet>
      <dgm:spPr/>
    </dgm:pt>
    <dgm:pt modelId="{63A98726-EEC7-4FFD-A8DB-89111D9E022C}" type="pres">
      <dgm:prSet presAssocID="{4C9A46D0-B7FF-4372-B87D-5BE84DFDB336}" presName="sp" presStyleCnt="0"/>
      <dgm:spPr/>
    </dgm:pt>
    <dgm:pt modelId="{24E88F96-8D0E-4B5A-989A-7C0BD31999DB}" type="pres">
      <dgm:prSet presAssocID="{F108BB6D-D21C-414F-9ACB-00F89C6998D2}" presName="composite" presStyleCnt="0"/>
      <dgm:spPr/>
    </dgm:pt>
    <dgm:pt modelId="{EF446B8A-A598-4557-B3BD-1D2FF358FB4D}" type="pres">
      <dgm:prSet presAssocID="{F108BB6D-D21C-414F-9ACB-00F89C6998D2}" presName="parentText" presStyleLbl="alignNode1" presStyleIdx="1" presStyleCnt="4">
        <dgm:presLayoutVars>
          <dgm:chMax val="1"/>
          <dgm:bulletEnabled val="1"/>
        </dgm:presLayoutVars>
      </dgm:prSet>
      <dgm:spPr>
        <a:xfrm rot="5400000">
          <a:off x="-152274" y="1018865"/>
          <a:ext cx="1015162" cy="710613"/>
        </a:xfrm>
        <a:prstGeom prst="chevron">
          <a:avLst/>
        </a:prstGeom>
      </dgm:spPr>
    </dgm:pt>
    <dgm:pt modelId="{A6335288-465B-4F0F-A63E-F53C5FDC2483}" type="pres">
      <dgm:prSet presAssocID="{F108BB6D-D21C-414F-9ACB-00F89C6998D2}" presName="descendantText" presStyleLbl="alignAcc1" presStyleIdx="1" presStyleCnt="4">
        <dgm:presLayoutVars>
          <dgm:bulletEnabled val="1"/>
        </dgm:presLayoutVars>
      </dgm:prSet>
      <dgm:spPr/>
    </dgm:pt>
    <dgm:pt modelId="{28EF4C08-BCDF-4F9C-BF32-452A73021618}" type="pres">
      <dgm:prSet presAssocID="{A0730AA1-89F2-459B-A248-7BDD6CC3D9AE}" presName="sp" presStyleCnt="0"/>
      <dgm:spPr/>
    </dgm:pt>
    <dgm:pt modelId="{2280DF4C-92CD-44D4-8D96-6304CB4D2936}" type="pres">
      <dgm:prSet presAssocID="{93F9F252-C7B6-452D-840F-365A92ACC42B}" presName="composite" presStyleCnt="0"/>
      <dgm:spPr/>
    </dgm:pt>
    <dgm:pt modelId="{789B2ADA-E0B5-4631-B84A-12BDB137B152}" type="pres">
      <dgm:prSet presAssocID="{93F9F252-C7B6-452D-840F-365A92ACC42B}" presName="parentText" presStyleLbl="alignNode1" presStyleIdx="2" presStyleCnt="4">
        <dgm:presLayoutVars>
          <dgm:chMax val="1"/>
          <dgm:bulletEnabled val="1"/>
        </dgm:presLayoutVars>
      </dgm:prSet>
      <dgm:spPr/>
    </dgm:pt>
    <dgm:pt modelId="{75750A2A-DD39-4FD3-8B55-A9017364ABC0}" type="pres">
      <dgm:prSet presAssocID="{93F9F252-C7B6-452D-840F-365A92ACC42B}" presName="descendantText" presStyleLbl="alignAcc1" presStyleIdx="2" presStyleCnt="4">
        <dgm:presLayoutVars>
          <dgm:bulletEnabled val="1"/>
        </dgm:presLayoutVars>
      </dgm:prSet>
      <dgm:spPr>
        <a:xfrm rot="5400000">
          <a:off x="2184648" y="-111057"/>
          <a:ext cx="868053" cy="3367696"/>
        </a:xfrm>
        <a:prstGeom prst="round2SameRect">
          <a:avLst/>
        </a:prstGeom>
      </dgm:spPr>
    </dgm:pt>
    <dgm:pt modelId="{1BFC804C-3AA8-43C5-BBCF-591F701226F4}" type="pres">
      <dgm:prSet presAssocID="{013D0012-4DCE-49C9-9B85-2BDA408582D3}" presName="sp" presStyleCnt="0"/>
      <dgm:spPr/>
    </dgm:pt>
    <dgm:pt modelId="{06E87345-047D-450F-BB24-A3E8BC3FF5E5}" type="pres">
      <dgm:prSet presAssocID="{73BD8E48-5046-4AE4-948D-24725C6F917A}" presName="composite" presStyleCnt="0"/>
      <dgm:spPr/>
    </dgm:pt>
    <dgm:pt modelId="{D850AAB7-CC12-41FF-9C80-C0F41D9B7677}" type="pres">
      <dgm:prSet presAssocID="{73BD8E48-5046-4AE4-948D-24725C6F917A}" presName="parentText" presStyleLbl="alignNode1" presStyleIdx="3" presStyleCnt="4">
        <dgm:presLayoutVars>
          <dgm:chMax val="1"/>
          <dgm:bulletEnabled val="1"/>
        </dgm:presLayoutVars>
      </dgm:prSet>
      <dgm:spPr/>
    </dgm:pt>
    <dgm:pt modelId="{ADE0DD29-2165-4A65-BA57-C52C016626A9}" type="pres">
      <dgm:prSet presAssocID="{73BD8E48-5046-4AE4-948D-24725C6F917A}" presName="descendantText" presStyleLbl="alignAcc1" presStyleIdx="3" presStyleCnt="4">
        <dgm:presLayoutVars>
          <dgm:bulletEnabled val="1"/>
        </dgm:presLayoutVars>
      </dgm:prSet>
      <dgm:spPr>
        <a:xfrm rot="5400000">
          <a:off x="2184648" y="1026406"/>
          <a:ext cx="868053" cy="3367696"/>
        </a:xfrm>
        <a:prstGeom prst="round2SameRect">
          <a:avLst/>
        </a:prstGeom>
      </dgm:spPr>
    </dgm:pt>
  </dgm:ptLst>
  <dgm:cxnLst>
    <dgm:cxn modelId="{52415D06-DCCA-45C2-86C2-AC3E06C6FE5E}" type="presOf" srcId="{FEFCEE76-3EF4-4D90-9557-E66CBA007824}" destId="{17DCA844-C10E-4B76-902A-814A7FCCF774}" srcOrd="0" destOrd="0" presId="urn:microsoft.com/office/officeart/2005/8/layout/chevron2"/>
    <dgm:cxn modelId="{129BCE1E-EDCD-4B1A-BEAF-DAD5F399F2C8}" type="presOf" srcId="{393C7C9C-6713-476C-8C8F-060946ACD415}" destId="{A6335288-465B-4F0F-A63E-F53C5FDC2483}" srcOrd="0" destOrd="0" presId="urn:microsoft.com/office/officeart/2005/8/layout/chevron2"/>
    <dgm:cxn modelId="{B59CCF1E-FB0E-4AFC-AF4D-B21D0CF93667}" type="presOf" srcId="{58871C07-ADAB-4287-94FE-E07E08883A37}" destId="{97D8DC69-0DE9-43E1-BD30-C5C581797404}" srcOrd="0" destOrd="0" presId="urn:microsoft.com/office/officeart/2005/8/layout/chevron2"/>
    <dgm:cxn modelId="{26A02328-08E7-440E-BC29-B810B67B5392}" srcId="{58871C07-ADAB-4287-94FE-E07E08883A37}" destId="{73BD8E48-5046-4AE4-948D-24725C6F917A}" srcOrd="3" destOrd="0" parTransId="{3A506A4F-1F13-46AB-A365-1CE21799071A}" sibTransId="{95AD3EB2-C161-46C8-ACA5-2EACB8705BE6}"/>
    <dgm:cxn modelId="{5084C937-2A0A-4799-AD0F-30A5D552EB62}" srcId="{93F9F252-C7B6-452D-840F-365A92ACC42B}" destId="{9D3F1855-71C4-45DC-92CC-745114A2E0AE}" srcOrd="0" destOrd="0" parTransId="{52EBFEB6-5D5B-4CCC-9B46-E43AA5D5DF83}" sibTransId="{E1C505CD-C0A6-4302-8E85-280514FF5820}"/>
    <dgm:cxn modelId="{0E653C3C-EFBE-4055-9230-381F4001B6BE}" srcId="{F108BB6D-D21C-414F-9ACB-00F89C6998D2}" destId="{393C7C9C-6713-476C-8C8F-060946ACD415}" srcOrd="0" destOrd="0" parTransId="{855EE585-65A4-4A67-BE00-203025818F98}" sibTransId="{2723019D-2765-4292-90F9-2C967AE87A9A}"/>
    <dgm:cxn modelId="{E2439345-A03A-4B45-80FB-6574B0C6F2D1}" type="presOf" srcId="{8DF56E7F-DB1C-413E-BAF8-315AC1275CBC}" destId="{ADE0DD29-2165-4A65-BA57-C52C016626A9}" srcOrd="0" destOrd="0" presId="urn:microsoft.com/office/officeart/2005/8/layout/chevron2"/>
    <dgm:cxn modelId="{770DFE4C-5500-474C-94E6-0AE4D112318C}" type="presOf" srcId="{F108BB6D-D21C-414F-9ACB-00F89C6998D2}" destId="{EF446B8A-A598-4557-B3BD-1D2FF358FB4D}" srcOrd="0" destOrd="0" presId="urn:microsoft.com/office/officeart/2005/8/layout/chevron2"/>
    <dgm:cxn modelId="{83737D78-C27E-4E4B-A7C3-B3D89EB3DAB9}" type="presOf" srcId="{1E68371D-E4DB-4780-A21A-A122A48DD87A}" destId="{536B2F31-7DBA-4247-AD05-FB988F76EA64}" srcOrd="0" destOrd="0" presId="urn:microsoft.com/office/officeart/2005/8/layout/chevron2"/>
    <dgm:cxn modelId="{077C2C82-2B62-4EC7-B61B-1ED38252738D}" type="presOf" srcId="{93F9F252-C7B6-452D-840F-365A92ACC42B}" destId="{789B2ADA-E0B5-4631-B84A-12BDB137B152}" srcOrd="0" destOrd="0" presId="urn:microsoft.com/office/officeart/2005/8/layout/chevron2"/>
    <dgm:cxn modelId="{E5EC1085-C379-4030-ACF4-5CD3A0F6E4CF}" type="presOf" srcId="{9D3F1855-71C4-45DC-92CC-745114A2E0AE}" destId="{75750A2A-DD39-4FD3-8B55-A9017364ABC0}" srcOrd="0" destOrd="0" presId="urn:microsoft.com/office/officeart/2005/8/layout/chevron2"/>
    <dgm:cxn modelId="{66096F91-A200-4AA2-981C-D6A84F3073F6}" srcId="{58871C07-ADAB-4287-94FE-E07E08883A37}" destId="{93F9F252-C7B6-452D-840F-365A92ACC42B}" srcOrd="2" destOrd="0" parTransId="{5A4AB239-BCE6-445D-AA84-DBFAFE64EDD5}" sibTransId="{013D0012-4DCE-49C9-9B85-2BDA408582D3}"/>
    <dgm:cxn modelId="{7CDAFB9C-E45E-4ADE-9050-DEC44ED39F7A}" srcId="{58871C07-ADAB-4287-94FE-E07E08883A37}" destId="{1E68371D-E4DB-4780-A21A-A122A48DD87A}" srcOrd="0" destOrd="0" parTransId="{4332BF79-D5B7-4FFD-81C9-5D1D892DDA0C}" sibTransId="{4C9A46D0-B7FF-4372-B87D-5BE84DFDB336}"/>
    <dgm:cxn modelId="{25214E9E-6D0F-4F3B-ADFF-5D734BB33299}" srcId="{73BD8E48-5046-4AE4-948D-24725C6F917A}" destId="{8DF56E7F-DB1C-413E-BAF8-315AC1275CBC}" srcOrd="0" destOrd="0" parTransId="{B13BFF95-DBA0-4F2F-8EA7-0A1490BF0683}" sibTransId="{597DE06E-7424-403F-98B8-B21CE331EAAD}"/>
    <dgm:cxn modelId="{F3D976A7-423E-407E-A8D5-C44780C38A37}" type="presOf" srcId="{73BD8E48-5046-4AE4-948D-24725C6F917A}" destId="{D850AAB7-CC12-41FF-9C80-C0F41D9B7677}" srcOrd="0" destOrd="0" presId="urn:microsoft.com/office/officeart/2005/8/layout/chevron2"/>
    <dgm:cxn modelId="{A9CBC5B2-1E68-4377-9F49-F6DADC3F1BBF}" srcId="{1E68371D-E4DB-4780-A21A-A122A48DD87A}" destId="{FEFCEE76-3EF4-4D90-9557-E66CBA007824}" srcOrd="0" destOrd="0" parTransId="{54901E1A-0FB8-4AC7-8CE0-B9DD9B96A00B}" sibTransId="{F0D427D6-96E9-4612-8498-5E8288A59371}"/>
    <dgm:cxn modelId="{6AB7CAD3-564D-458A-8000-51A54D8A411A}" srcId="{58871C07-ADAB-4287-94FE-E07E08883A37}" destId="{F108BB6D-D21C-414F-9ACB-00F89C6998D2}" srcOrd="1" destOrd="0" parTransId="{C1443F68-3107-4A57-9C12-B98CB579C5EA}" sibTransId="{A0730AA1-89F2-459B-A248-7BDD6CC3D9AE}"/>
    <dgm:cxn modelId="{10C8292D-559A-4049-A967-A5D19AF66058}" type="presParOf" srcId="{97D8DC69-0DE9-43E1-BD30-C5C581797404}" destId="{BE22A84E-86EB-440D-9115-0C8A3F20FF8C}" srcOrd="0" destOrd="0" presId="urn:microsoft.com/office/officeart/2005/8/layout/chevron2"/>
    <dgm:cxn modelId="{75AC35B9-867A-4DF9-8B50-3EC98479A08B}" type="presParOf" srcId="{BE22A84E-86EB-440D-9115-0C8A3F20FF8C}" destId="{536B2F31-7DBA-4247-AD05-FB988F76EA64}" srcOrd="0" destOrd="0" presId="urn:microsoft.com/office/officeart/2005/8/layout/chevron2"/>
    <dgm:cxn modelId="{D5553791-D225-454A-9453-19AA633BD44B}" type="presParOf" srcId="{BE22A84E-86EB-440D-9115-0C8A3F20FF8C}" destId="{17DCA844-C10E-4B76-902A-814A7FCCF774}" srcOrd="1" destOrd="0" presId="urn:microsoft.com/office/officeart/2005/8/layout/chevron2"/>
    <dgm:cxn modelId="{3DB5E2C1-183B-443E-94CE-96748F4FB1BD}" type="presParOf" srcId="{97D8DC69-0DE9-43E1-BD30-C5C581797404}" destId="{63A98726-EEC7-4FFD-A8DB-89111D9E022C}" srcOrd="1" destOrd="0" presId="urn:microsoft.com/office/officeart/2005/8/layout/chevron2"/>
    <dgm:cxn modelId="{B64F69B3-2DD0-4538-B1F6-26BEC9EDA2F9}" type="presParOf" srcId="{97D8DC69-0DE9-43E1-BD30-C5C581797404}" destId="{24E88F96-8D0E-4B5A-989A-7C0BD31999DB}" srcOrd="2" destOrd="0" presId="urn:microsoft.com/office/officeart/2005/8/layout/chevron2"/>
    <dgm:cxn modelId="{F7A12CA9-7E4B-4C59-80FB-00329D2EBBFE}" type="presParOf" srcId="{24E88F96-8D0E-4B5A-989A-7C0BD31999DB}" destId="{EF446B8A-A598-4557-B3BD-1D2FF358FB4D}" srcOrd="0" destOrd="0" presId="urn:microsoft.com/office/officeart/2005/8/layout/chevron2"/>
    <dgm:cxn modelId="{AF260B11-24D6-4E5D-BE55-A7858DDC031E}" type="presParOf" srcId="{24E88F96-8D0E-4B5A-989A-7C0BD31999DB}" destId="{A6335288-465B-4F0F-A63E-F53C5FDC2483}" srcOrd="1" destOrd="0" presId="urn:microsoft.com/office/officeart/2005/8/layout/chevron2"/>
    <dgm:cxn modelId="{78603A0A-AC55-488C-B064-3E40C251E754}" type="presParOf" srcId="{97D8DC69-0DE9-43E1-BD30-C5C581797404}" destId="{28EF4C08-BCDF-4F9C-BF32-452A73021618}" srcOrd="3" destOrd="0" presId="urn:microsoft.com/office/officeart/2005/8/layout/chevron2"/>
    <dgm:cxn modelId="{CB4BA54A-E603-4E83-B61B-F6E9557A3D8A}" type="presParOf" srcId="{97D8DC69-0DE9-43E1-BD30-C5C581797404}" destId="{2280DF4C-92CD-44D4-8D96-6304CB4D2936}" srcOrd="4" destOrd="0" presId="urn:microsoft.com/office/officeart/2005/8/layout/chevron2"/>
    <dgm:cxn modelId="{2EAAE63F-A855-4579-AA97-FD3FC9DD547A}" type="presParOf" srcId="{2280DF4C-92CD-44D4-8D96-6304CB4D2936}" destId="{789B2ADA-E0B5-4631-B84A-12BDB137B152}" srcOrd="0" destOrd="0" presId="urn:microsoft.com/office/officeart/2005/8/layout/chevron2"/>
    <dgm:cxn modelId="{EA13ABEE-D498-4499-9702-192690E3D8DC}" type="presParOf" srcId="{2280DF4C-92CD-44D4-8D96-6304CB4D2936}" destId="{75750A2A-DD39-4FD3-8B55-A9017364ABC0}" srcOrd="1" destOrd="0" presId="urn:microsoft.com/office/officeart/2005/8/layout/chevron2"/>
    <dgm:cxn modelId="{32193AF3-5EB5-4A5E-8FCB-74B8FDACE38E}" type="presParOf" srcId="{97D8DC69-0DE9-43E1-BD30-C5C581797404}" destId="{1BFC804C-3AA8-43C5-BBCF-591F701226F4}" srcOrd="5" destOrd="0" presId="urn:microsoft.com/office/officeart/2005/8/layout/chevron2"/>
    <dgm:cxn modelId="{AF31AC15-24B8-47BB-8967-E36271C3B674}" type="presParOf" srcId="{97D8DC69-0DE9-43E1-BD30-C5C581797404}" destId="{06E87345-047D-450F-BB24-A3E8BC3FF5E5}" srcOrd="6" destOrd="0" presId="urn:microsoft.com/office/officeart/2005/8/layout/chevron2"/>
    <dgm:cxn modelId="{B302C376-44DA-4693-897B-0A1EA317687D}" type="presParOf" srcId="{06E87345-047D-450F-BB24-A3E8BC3FF5E5}" destId="{D850AAB7-CC12-41FF-9C80-C0F41D9B7677}" srcOrd="0" destOrd="0" presId="urn:microsoft.com/office/officeart/2005/8/layout/chevron2"/>
    <dgm:cxn modelId="{0D1C7ECF-4763-4CB1-BB99-CA9E6B5E1C6F}" type="presParOf" srcId="{06E87345-047D-450F-BB24-A3E8BC3FF5E5}" destId="{ADE0DD29-2165-4A65-BA57-C52C016626A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871C07-ADAB-4287-94FE-E07E08883A3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68371D-E4DB-4780-A21A-A122A48DD87A}">
      <dgm:prSet phldrT="[Text]"/>
      <dgm:spPr/>
      <dgm:t>
        <a:bodyPr/>
        <a:lstStyle/>
        <a:p>
          <a:pPr>
            <a:lnSpc>
              <a:spcPct val="100000"/>
            </a:lnSpc>
          </a:pPr>
          <a:r>
            <a:rPr lang="en-US" dirty="0"/>
            <a:t>Class Sensors</a:t>
          </a:r>
        </a:p>
      </dgm:t>
    </dgm:pt>
    <dgm:pt modelId="{4332BF79-D5B7-4FFD-81C9-5D1D892DDA0C}" type="parTrans" cxnId="{7CDAFB9C-E45E-4ADE-9050-DEC44ED39F7A}">
      <dgm:prSet/>
      <dgm:spPr/>
      <dgm:t>
        <a:bodyPr/>
        <a:lstStyle/>
        <a:p>
          <a:endParaRPr lang="en-US"/>
        </a:p>
      </dgm:t>
    </dgm:pt>
    <dgm:pt modelId="{4C9A46D0-B7FF-4372-B87D-5BE84DFDB336}" type="sibTrans" cxnId="{7CDAFB9C-E45E-4ADE-9050-DEC44ED39F7A}">
      <dgm:prSet/>
      <dgm:spPr/>
      <dgm:t>
        <a:bodyPr/>
        <a:lstStyle/>
        <a:p>
          <a:endParaRPr lang="en-US"/>
        </a:p>
      </dgm:t>
    </dgm:pt>
    <dgm:pt modelId="{93F9F252-C7B6-452D-840F-365A92ACC42B}">
      <dgm:prSet phldrT="[Text]"/>
      <dgm:spPr/>
      <dgm:t>
        <a:bodyPr/>
        <a:lstStyle/>
        <a:p>
          <a:pPr>
            <a:lnSpc>
              <a:spcPct val="100000"/>
            </a:lnSpc>
          </a:pPr>
          <a:r>
            <a:rPr lang="en-US" dirty="0"/>
            <a:t>Function UPDATE</a:t>
          </a:r>
        </a:p>
      </dgm:t>
    </dgm:pt>
    <dgm:pt modelId="{5A4AB239-BCE6-445D-AA84-DBFAFE64EDD5}" type="parTrans" cxnId="{66096F91-A200-4AA2-981C-D6A84F3073F6}">
      <dgm:prSet/>
      <dgm:spPr/>
      <dgm:t>
        <a:bodyPr/>
        <a:lstStyle/>
        <a:p>
          <a:endParaRPr lang="en-US"/>
        </a:p>
      </dgm:t>
    </dgm:pt>
    <dgm:pt modelId="{013D0012-4DCE-49C9-9B85-2BDA408582D3}" type="sibTrans" cxnId="{66096F91-A200-4AA2-981C-D6A84F3073F6}">
      <dgm:prSet/>
      <dgm:spPr/>
      <dgm:t>
        <a:bodyPr/>
        <a:lstStyle/>
        <a:p>
          <a:endParaRPr lang="en-US"/>
        </a:p>
      </dgm:t>
    </dgm:pt>
    <dgm:pt modelId="{9D3F1855-71C4-45DC-92CC-745114A2E0AE}">
      <dgm:prSet phldrT="[Text]"/>
      <dgm:spPr/>
      <dgm:t>
        <a:bodyPr spcFirstLastPara="0" vert="horz" wrap="square" lIns="85344" tIns="7620" rIns="7620" bIns="7620" numCol="1" spcCol="1270" anchor="ctr" anchorCtr="0"/>
        <a:lstStyle/>
        <a:p>
          <a:pPr>
            <a:lnSpc>
              <a:spcPct val="100000"/>
            </a:lnSpc>
          </a:pPr>
          <a:r>
            <a:rPr lang="en-US" kern="1200">
              <a:latin typeface="Gill Sans MT" panose="020B0502020104020203"/>
              <a:ea typeface="+mn-ea"/>
              <a:cs typeface="+mn-cs"/>
            </a:rPr>
            <a:t>Update the screen with the detection of the sensor</a:t>
          </a:r>
        </a:p>
      </dgm:t>
    </dgm:pt>
    <dgm:pt modelId="{52EBFEB6-5D5B-4CCC-9B46-E43AA5D5DF83}" type="parTrans" cxnId="{5084C937-2A0A-4799-AD0F-30A5D552EB62}">
      <dgm:prSet/>
      <dgm:spPr/>
      <dgm:t>
        <a:bodyPr/>
        <a:lstStyle/>
        <a:p>
          <a:endParaRPr lang="en-US"/>
        </a:p>
      </dgm:t>
    </dgm:pt>
    <dgm:pt modelId="{E1C505CD-C0A6-4302-8E85-280514FF5820}" type="sibTrans" cxnId="{5084C937-2A0A-4799-AD0F-30A5D552EB62}">
      <dgm:prSet/>
      <dgm:spPr/>
      <dgm:t>
        <a:bodyPr/>
        <a:lstStyle/>
        <a:p>
          <a:endParaRPr lang="en-US"/>
        </a:p>
      </dgm:t>
    </dgm:pt>
    <dgm:pt modelId="{73BD8E48-5046-4AE4-948D-24725C6F917A}">
      <dgm:prSet phldrT="[Text]"/>
      <dgm:spPr/>
      <dgm:t>
        <a:bodyPr/>
        <a:lstStyle/>
        <a:p>
          <a:pPr>
            <a:lnSpc>
              <a:spcPct val="100000"/>
            </a:lnSpc>
          </a:pPr>
          <a:r>
            <a:rPr lang="en-US" dirty="0"/>
            <a:t>Function </a:t>
          </a:r>
          <a:r>
            <a:rPr lang="en-US" dirty="0" err="1"/>
            <a:t>GetUpdate</a:t>
          </a:r>
          <a:endParaRPr lang="en-US" dirty="0"/>
        </a:p>
      </dgm:t>
    </dgm:pt>
    <dgm:pt modelId="{3A506A4F-1F13-46AB-A365-1CE21799071A}" type="parTrans" cxnId="{26A02328-08E7-440E-BC29-B810B67B5392}">
      <dgm:prSet/>
      <dgm:spPr/>
      <dgm:t>
        <a:bodyPr/>
        <a:lstStyle/>
        <a:p>
          <a:endParaRPr lang="en-US"/>
        </a:p>
      </dgm:t>
    </dgm:pt>
    <dgm:pt modelId="{95AD3EB2-C161-46C8-ACA5-2EACB8705BE6}" type="sibTrans" cxnId="{26A02328-08E7-440E-BC29-B810B67B5392}">
      <dgm:prSet/>
      <dgm:spPr/>
      <dgm:t>
        <a:bodyPr/>
        <a:lstStyle/>
        <a:p>
          <a:endParaRPr lang="en-US"/>
        </a:p>
      </dgm:t>
    </dgm:pt>
    <dgm:pt modelId="{8DF56E7F-DB1C-413E-BAF8-315AC1275CBC}">
      <dgm:prSet phldrT="[Text]"/>
      <dgm:spPr/>
      <dgm:t>
        <a:bodyPr spcFirstLastPara="0" vert="horz" wrap="square" lIns="85344" tIns="7620" rIns="7620" bIns="7620" numCol="1" spcCol="1270" anchor="ctr" anchorCtr="0"/>
        <a:lstStyle/>
        <a:p>
          <a:pPr>
            <a:lnSpc>
              <a:spcPct val="100000"/>
            </a:lnSpc>
          </a:pPr>
          <a:r>
            <a:rPr lang="en-US" kern="1200">
              <a:latin typeface="Gill Sans MT" panose="020B0502020104020203"/>
              <a:ea typeface="+mn-ea"/>
              <a:cs typeface="+mn-cs"/>
            </a:rPr>
            <a:t>Private function only accessible inside the Class sensor can take the reading of the sensor touch with any object as possible collusion and return these readings to car A. I aka Car-Brain.</a:t>
          </a:r>
        </a:p>
      </dgm:t>
    </dgm:pt>
    <dgm:pt modelId="{B13BFF95-DBA0-4F2F-8EA7-0A1490BF0683}" type="parTrans" cxnId="{25214E9E-6D0F-4F3B-ADFF-5D734BB33299}">
      <dgm:prSet/>
      <dgm:spPr/>
      <dgm:t>
        <a:bodyPr/>
        <a:lstStyle/>
        <a:p>
          <a:endParaRPr lang="en-US"/>
        </a:p>
      </dgm:t>
    </dgm:pt>
    <dgm:pt modelId="{597DE06E-7424-403F-98B8-B21CE331EAAD}" type="sibTrans" cxnId="{25214E9E-6D0F-4F3B-ADFF-5D734BB33299}">
      <dgm:prSet/>
      <dgm:spPr/>
      <dgm:t>
        <a:bodyPr/>
        <a:lstStyle/>
        <a:p>
          <a:endParaRPr lang="en-US"/>
        </a:p>
      </dgm:t>
    </dgm:pt>
    <dgm:pt modelId="{FEFCEE76-3EF4-4D90-9557-E66CBA007824}">
      <dgm:prSet phldrT="[Text]"/>
      <dgm:spPr/>
      <dgm:t>
        <a:bodyPr/>
        <a:lstStyle/>
        <a:p>
          <a:pPr>
            <a:lnSpc>
              <a:spcPct val="100000"/>
            </a:lnSpc>
          </a:pPr>
          <a:r>
            <a:rPr lang="en-US" dirty="0"/>
            <a:t>Take the Car as object, with it’s  parameters</a:t>
          </a:r>
        </a:p>
      </dgm:t>
    </dgm:pt>
    <dgm:pt modelId="{54901E1A-0FB8-4AC7-8CE0-B9DD9B96A00B}" type="parTrans" cxnId="{A9CBC5B2-1E68-4377-9F49-F6DADC3F1BBF}">
      <dgm:prSet/>
      <dgm:spPr/>
      <dgm:t>
        <a:bodyPr/>
        <a:lstStyle/>
        <a:p>
          <a:endParaRPr lang="en-US"/>
        </a:p>
      </dgm:t>
    </dgm:pt>
    <dgm:pt modelId="{F0D427D6-96E9-4612-8498-5E8288A59371}" type="sibTrans" cxnId="{A9CBC5B2-1E68-4377-9F49-F6DADC3F1BBF}">
      <dgm:prSet/>
      <dgm:spPr/>
      <dgm:t>
        <a:bodyPr/>
        <a:lstStyle/>
        <a:p>
          <a:endParaRPr lang="en-US"/>
        </a:p>
      </dgm:t>
    </dgm:pt>
    <dgm:pt modelId="{F108BB6D-D21C-414F-9ACB-00F89C6998D2}">
      <dgm:prSet phldrT="[Text]"/>
      <dgm:spPr/>
      <dgm:t>
        <a:bodyPr spcFirstLastPara="0" vert="horz" wrap="square" lIns="6350" tIns="6350" rIns="6350" bIns="6350" numCol="1" spcCol="1270" anchor="ctr" anchorCtr="0"/>
        <a:lstStyle/>
        <a:p>
          <a:pPr>
            <a:lnSpc>
              <a:spcPct val="100000"/>
            </a:lnSpc>
          </a:pPr>
          <a:r>
            <a:rPr lang="en-US" b="1"/>
            <a:t>Contractor</a:t>
          </a:r>
        </a:p>
      </dgm:t>
    </dgm:pt>
    <dgm:pt modelId="{C1443F68-3107-4A57-9C12-B98CB579C5EA}" type="parTrans" cxnId="{6AB7CAD3-564D-458A-8000-51A54D8A411A}">
      <dgm:prSet/>
      <dgm:spPr/>
      <dgm:t>
        <a:bodyPr/>
        <a:lstStyle/>
        <a:p>
          <a:endParaRPr lang="en-US"/>
        </a:p>
      </dgm:t>
    </dgm:pt>
    <dgm:pt modelId="{A0730AA1-89F2-459B-A248-7BDD6CC3D9AE}" type="sibTrans" cxnId="{6AB7CAD3-564D-458A-8000-51A54D8A411A}">
      <dgm:prSet/>
      <dgm:spPr/>
      <dgm:t>
        <a:bodyPr/>
        <a:lstStyle/>
        <a:p>
          <a:endParaRPr lang="en-US"/>
        </a:p>
      </dgm:t>
    </dgm:pt>
    <dgm:pt modelId="{393C7C9C-6713-476C-8C8F-060946ACD415}">
      <dgm:prSet phldrT="[Text]"/>
      <dgm:spPr/>
      <dgm:t>
        <a:bodyPr/>
        <a:lstStyle/>
        <a:p>
          <a:pPr>
            <a:lnSpc>
              <a:spcPct val="100000"/>
            </a:lnSpc>
          </a:pPr>
          <a:r>
            <a:rPr lang="en-US" b="0"/>
            <a:t>Initiate the Sensors With Car object, and sensors counts coming out of the car and sensors length and how sensor is spreading from each other</a:t>
          </a:r>
        </a:p>
      </dgm:t>
    </dgm:pt>
    <dgm:pt modelId="{855EE585-65A4-4A67-BE00-203025818F98}" type="parTrans" cxnId="{0E653C3C-EFBE-4055-9230-381F4001B6BE}">
      <dgm:prSet/>
      <dgm:spPr/>
      <dgm:t>
        <a:bodyPr/>
        <a:lstStyle/>
        <a:p>
          <a:endParaRPr lang="en-US"/>
        </a:p>
      </dgm:t>
    </dgm:pt>
    <dgm:pt modelId="{2723019D-2765-4292-90F9-2C967AE87A9A}" type="sibTrans" cxnId="{0E653C3C-EFBE-4055-9230-381F4001B6BE}">
      <dgm:prSet/>
      <dgm:spPr/>
      <dgm:t>
        <a:bodyPr/>
        <a:lstStyle/>
        <a:p>
          <a:endParaRPr lang="en-US"/>
        </a:p>
      </dgm:t>
    </dgm:pt>
    <dgm:pt modelId="{8AC52F13-C252-4F13-A5B2-0D34256E7BFF}" type="pres">
      <dgm:prSet presAssocID="{58871C07-ADAB-4287-94FE-E07E08883A37}" presName="root" presStyleCnt="0">
        <dgm:presLayoutVars>
          <dgm:dir/>
          <dgm:resizeHandles val="exact"/>
        </dgm:presLayoutVars>
      </dgm:prSet>
      <dgm:spPr/>
    </dgm:pt>
    <dgm:pt modelId="{8610CE65-171C-4B59-8D43-EE0D468ED212}" type="pres">
      <dgm:prSet presAssocID="{1E68371D-E4DB-4780-A21A-A122A48DD87A}" presName="compNode" presStyleCnt="0"/>
      <dgm:spPr/>
    </dgm:pt>
    <dgm:pt modelId="{ED9FCFE3-88A7-4F53-A850-4BBBEF07AAC8}" type="pres">
      <dgm:prSet presAssocID="{1E68371D-E4DB-4780-A21A-A122A48DD87A}" presName="bgRect" presStyleLbl="bgShp" presStyleIdx="0" presStyleCnt="4">
        <dgm:style>
          <a:lnRef idx="1">
            <a:schemeClr val="accent2"/>
          </a:lnRef>
          <a:fillRef idx="3">
            <a:schemeClr val="accent2"/>
          </a:fillRef>
          <a:effectRef idx="2">
            <a:schemeClr val="accent2"/>
          </a:effectRef>
          <a:fontRef idx="minor">
            <a:schemeClr val="lt1"/>
          </a:fontRef>
        </dgm:style>
      </dgm:prSet>
      <dgm:spPr/>
    </dgm:pt>
    <dgm:pt modelId="{0CD81D0A-E62C-437C-A252-88831672870E}" type="pres">
      <dgm:prSet presAssocID="{1E68371D-E4DB-4780-A21A-A122A48DD87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C360EF03-8A67-4F64-8B06-C2D90907A632}" type="pres">
      <dgm:prSet presAssocID="{1E68371D-E4DB-4780-A21A-A122A48DD87A}" presName="spaceRect" presStyleCnt="0"/>
      <dgm:spPr/>
    </dgm:pt>
    <dgm:pt modelId="{E19D0C0B-8B0C-4E5E-90FA-F6D1ACDA3C7B}" type="pres">
      <dgm:prSet presAssocID="{1E68371D-E4DB-4780-A21A-A122A48DD87A}" presName="parTx" presStyleLbl="revTx" presStyleIdx="0" presStyleCnt="8">
        <dgm:presLayoutVars>
          <dgm:chMax val="0"/>
          <dgm:chPref val="0"/>
        </dgm:presLayoutVars>
      </dgm:prSet>
      <dgm:spPr/>
    </dgm:pt>
    <dgm:pt modelId="{1297E926-1D00-4C26-B5FB-88C4FD65B6E5}" type="pres">
      <dgm:prSet presAssocID="{1E68371D-E4DB-4780-A21A-A122A48DD87A}" presName="desTx" presStyleLbl="revTx" presStyleIdx="1" presStyleCnt="8">
        <dgm:presLayoutVars/>
      </dgm:prSet>
      <dgm:spPr/>
    </dgm:pt>
    <dgm:pt modelId="{70890CF5-4863-4EE8-80D0-2B57E30A0DCC}" type="pres">
      <dgm:prSet presAssocID="{4C9A46D0-B7FF-4372-B87D-5BE84DFDB336}" presName="sibTrans" presStyleCnt="0"/>
      <dgm:spPr/>
    </dgm:pt>
    <dgm:pt modelId="{6796FC67-6503-4351-B22C-93126EB416B5}" type="pres">
      <dgm:prSet presAssocID="{F108BB6D-D21C-414F-9ACB-00F89C6998D2}" presName="compNode" presStyleCnt="0"/>
      <dgm:spPr/>
    </dgm:pt>
    <dgm:pt modelId="{F4EFC508-0DD3-4CCE-BB44-7EA7A911D1E6}" type="pres">
      <dgm:prSet presAssocID="{F108BB6D-D21C-414F-9ACB-00F89C6998D2}" presName="bgRect" presStyleLbl="bgShp" presStyleIdx="1" presStyleCnt="4">
        <dgm:style>
          <a:lnRef idx="1">
            <a:schemeClr val="accent2"/>
          </a:lnRef>
          <a:fillRef idx="3">
            <a:schemeClr val="accent2"/>
          </a:fillRef>
          <a:effectRef idx="2">
            <a:schemeClr val="accent2"/>
          </a:effectRef>
          <a:fontRef idx="minor">
            <a:schemeClr val="lt1"/>
          </a:fontRef>
        </dgm:style>
      </dgm:prSet>
      <dgm:spPr>
        <a:xfrm>
          <a:off x="0" y="968697"/>
          <a:ext cx="11029615" cy="773736"/>
        </a:xfrm>
        <a:prstGeom prst="roundRect">
          <a:avLst>
            <a:gd name="adj" fmla="val 10000"/>
          </a:avLst>
        </a:prstGeom>
        <a:ln/>
      </dgm:spPr>
    </dgm:pt>
    <dgm:pt modelId="{E8598CFE-E15B-4E50-917B-84B2C72B5D5E}" type="pres">
      <dgm:prSet presAssocID="{F108BB6D-D21C-414F-9ACB-00F89C6998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F661DE6B-DECE-47B2-90A2-7A6DEC8F66C2}" type="pres">
      <dgm:prSet presAssocID="{F108BB6D-D21C-414F-9ACB-00F89C6998D2}" presName="spaceRect" presStyleCnt="0"/>
      <dgm:spPr/>
    </dgm:pt>
    <dgm:pt modelId="{EA97E919-D47D-4433-BB82-D6264EB63327}" type="pres">
      <dgm:prSet presAssocID="{F108BB6D-D21C-414F-9ACB-00F89C6998D2}" presName="parTx" presStyleLbl="revTx" presStyleIdx="2" presStyleCnt="8">
        <dgm:presLayoutVars>
          <dgm:chMax val="0"/>
          <dgm:chPref val="0"/>
        </dgm:presLayoutVars>
      </dgm:prSet>
      <dgm:spPr/>
    </dgm:pt>
    <dgm:pt modelId="{4E9563E9-2B9C-4738-91AF-FD08DE730AA9}" type="pres">
      <dgm:prSet presAssocID="{F108BB6D-D21C-414F-9ACB-00F89C6998D2}" presName="desTx" presStyleLbl="revTx" presStyleIdx="3" presStyleCnt="8">
        <dgm:presLayoutVars/>
      </dgm:prSet>
      <dgm:spPr/>
    </dgm:pt>
    <dgm:pt modelId="{E044818C-DBF9-434D-9862-DF05A1D6BC25}" type="pres">
      <dgm:prSet presAssocID="{A0730AA1-89F2-459B-A248-7BDD6CC3D9AE}" presName="sibTrans" presStyleCnt="0"/>
      <dgm:spPr/>
    </dgm:pt>
    <dgm:pt modelId="{3A500E23-5048-4A30-B258-81379124FF3E}" type="pres">
      <dgm:prSet presAssocID="{93F9F252-C7B6-452D-840F-365A92ACC42B}" presName="compNode" presStyleCnt="0"/>
      <dgm:spPr/>
    </dgm:pt>
    <dgm:pt modelId="{D81C940E-3F0D-4CD3-A3A3-9D05043EE109}" type="pres">
      <dgm:prSet presAssocID="{93F9F252-C7B6-452D-840F-365A92ACC42B}" presName="bgRect" presStyleLbl="bgShp" presStyleIdx="2" presStyleCnt="4">
        <dgm:style>
          <a:lnRef idx="1">
            <a:schemeClr val="accent2"/>
          </a:lnRef>
          <a:fillRef idx="3">
            <a:schemeClr val="accent2"/>
          </a:fillRef>
          <a:effectRef idx="2">
            <a:schemeClr val="accent2"/>
          </a:effectRef>
          <a:fontRef idx="minor">
            <a:schemeClr val="lt1"/>
          </a:fontRef>
        </dgm:style>
      </dgm:prSet>
      <dgm:spPr>
        <a:xfrm>
          <a:off x="0" y="1935868"/>
          <a:ext cx="11029615" cy="773736"/>
        </a:xfrm>
        <a:prstGeom prst="roundRect">
          <a:avLst>
            <a:gd name="adj" fmla="val 10000"/>
          </a:avLst>
        </a:prstGeom>
        <a:ln/>
      </dgm:spPr>
    </dgm:pt>
    <dgm:pt modelId="{7E0F013E-90E2-4E15-A5A5-82715425AF18}" type="pres">
      <dgm:prSet presAssocID="{93F9F252-C7B6-452D-840F-365A92ACC4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AD8766A-AE1A-4701-97F0-28B1ED60251C}" type="pres">
      <dgm:prSet presAssocID="{93F9F252-C7B6-452D-840F-365A92ACC42B}" presName="spaceRect" presStyleCnt="0"/>
      <dgm:spPr/>
    </dgm:pt>
    <dgm:pt modelId="{378A1597-8FAA-4C2A-B879-D3239E7C62B9}" type="pres">
      <dgm:prSet presAssocID="{93F9F252-C7B6-452D-840F-365A92ACC42B}" presName="parTx" presStyleLbl="revTx" presStyleIdx="4" presStyleCnt="8">
        <dgm:presLayoutVars>
          <dgm:chMax val="0"/>
          <dgm:chPref val="0"/>
        </dgm:presLayoutVars>
      </dgm:prSet>
      <dgm:spPr/>
    </dgm:pt>
    <dgm:pt modelId="{C968933B-E25F-4C20-A32A-30B379D18B2D}" type="pres">
      <dgm:prSet presAssocID="{93F9F252-C7B6-452D-840F-365A92ACC42B}" presName="desTx" presStyleLbl="revTx" presStyleIdx="5" presStyleCnt="8">
        <dgm:presLayoutVars/>
      </dgm:prSet>
      <dgm:spPr/>
    </dgm:pt>
    <dgm:pt modelId="{11EFFBF3-4881-41B1-8376-F73E04366FDA}" type="pres">
      <dgm:prSet presAssocID="{013D0012-4DCE-49C9-9B85-2BDA408582D3}" presName="sibTrans" presStyleCnt="0"/>
      <dgm:spPr/>
    </dgm:pt>
    <dgm:pt modelId="{61A4DB21-66A6-4BCA-81A5-169CD6648DC1}" type="pres">
      <dgm:prSet presAssocID="{73BD8E48-5046-4AE4-948D-24725C6F917A}" presName="compNode" presStyleCnt="0"/>
      <dgm:spPr/>
    </dgm:pt>
    <dgm:pt modelId="{9CAE3339-2B6E-472C-85CF-5E223072C24C}" type="pres">
      <dgm:prSet presAssocID="{73BD8E48-5046-4AE4-948D-24725C6F917A}" presName="bgRect" presStyleLbl="bgShp" presStyleIdx="3" presStyleCnt="4">
        <dgm:style>
          <a:lnRef idx="1">
            <a:schemeClr val="accent2"/>
          </a:lnRef>
          <a:fillRef idx="3">
            <a:schemeClr val="accent2"/>
          </a:fillRef>
          <a:effectRef idx="2">
            <a:schemeClr val="accent2"/>
          </a:effectRef>
          <a:fontRef idx="minor">
            <a:schemeClr val="lt1"/>
          </a:fontRef>
        </dgm:style>
      </dgm:prSet>
      <dgm:spPr>
        <a:xfrm>
          <a:off x="0" y="2903039"/>
          <a:ext cx="11029615" cy="773736"/>
        </a:xfrm>
        <a:prstGeom prst="roundRect">
          <a:avLst>
            <a:gd name="adj" fmla="val 10000"/>
          </a:avLst>
        </a:prstGeom>
        <a:ln/>
      </dgm:spPr>
    </dgm:pt>
    <dgm:pt modelId="{9102B7E9-FE15-4B60-9013-5F313B84F33F}" type="pres">
      <dgm:prSet presAssocID="{73BD8E48-5046-4AE4-948D-24725C6F91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ooter"/>
        </a:ext>
      </dgm:extLst>
    </dgm:pt>
    <dgm:pt modelId="{A95D0DDA-07D4-4F15-8708-72343928B6DA}" type="pres">
      <dgm:prSet presAssocID="{73BD8E48-5046-4AE4-948D-24725C6F917A}" presName="spaceRect" presStyleCnt="0"/>
      <dgm:spPr/>
    </dgm:pt>
    <dgm:pt modelId="{FDE4DBE2-4B78-4D16-AFA8-0AA2B804E333}" type="pres">
      <dgm:prSet presAssocID="{73BD8E48-5046-4AE4-948D-24725C6F917A}" presName="parTx" presStyleLbl="revTx" presStyleIdx="6" presStyleCnt="8">
        <dgm:presLayoutVars>
          <dgm:chMax val="0"/>
          <dgm:chPref val="0"/>
        </dgm:presLayoutVars>
      </dgm:prSet>
      <dgm:spPr/>
    </dgm:pt>
    <dgm:pt modelId="{4F49EEC2-AC54-4EEB-8807-CC043F09E1BA}" type="pres">
      <dgm:prSet presAssocID="{73BD8E48-5046-4AE4-948D-24725C6F917A}" presName="desTx" presStyleLbl="revTx" presStyleIdx="7" presStyleCnt="8">
        <dgm:presLayoutVars/>
      </dgm:prSet>
      <dgm:spPr/>
    </dgm:pt>
  </dgm:ptLst>
  <dgm:cxnLst>
    <dgm:cxn modelId="{26A02328-08E7-440E-BC29-B810B67B5392}" srcId="{58871C07-ADAB-4287-94FE-E07E08883A37}" destId="{73BD8E48-5046-4AE4-948D-24725C6F917A}" srcOrd="3" destOrd="0" parTransId="{3A506A4F-1F13-46AB-A365-1CE21799071A}" sibTransId="{95AD3EB2-C161-46C8-ACA5-2EACB8705BE6}"/>
    <dgm:cxn modelId="{848CB129-6065-4346-BE78-A009050CD0DA}" type="presOf" srcId="{FEFCEE76-3EF4-4D90-9557-E66CBA007824}" destId="{1297E926-1D00-4C26-B5FB-88C4FD65B6E5}" srcOrd="0" destOrd="0" presId="urn:microsoft.com/office/officeart/2018/2/layout/IconVerticalSolidList"/>
    <dgm:cxn modelId="{5084C937-2A0A-4799-AD0F-30A5D552EB62}" srcId="{93F9F252-C7B6-452D-840F-365A92ACC42B}" destId="{9D3F1855-71C4-45DC-92CC-745114A2E0AE}" srcOrd="0" destOrd="0" parTransId="{52EBFEB6-5D5B-4CCC-9B46-E43AA5D5DF83}" sibTransId="{E1C505CD-C0A6-4302-8E85-280514FF5820}"/>
    <dgm:cxn modelId="{0E653C3C-EFBE-4055-9230-381F4001B6BE}" srcId="{F108BB6D-D21C-414F-9ACB-00F89C6998D2}" destId="{393C7C9C-6713-476C-8C8F-060946ACD415}" srcOrd="0" destOrd="0" parTransId="{855EE585-65A4-4A67-BE00-203025818F98}" sibTransId="{2723019D-2765-4292-90F9-2C967AE87A9A}"/>
    <dgm:cxn modelId="{88E6673F-A5A8-4A7E-9C29-C6DCF353B441}" type="presOf" srcId="{8DF56E7F-DB1C-413E-BAF8-315AC1275CBC}" destId="{4F49EEC2-AC54-4EEB-8807-CC043F09E1BA}" srcOrd="0" destOrd="0" presId="urn:microsoft.com/office/officeart/2018/2/layout/IconVerticalSolidList"/>
    <dgm:cxn modelId="{FF328945-18DB-41F7-9D80-979E67CD3CF1}" type="presOf" srcId="{9D3F1855-71C4-45DC-92CC-745114A2E0AE}" destId="{C968933B-E25F-4C20-A32A-30B379D18B2D}" srcOrd="0" destOrd="0" presId="urn:microsoft.com/office/officeart/2018/2/layout/IconVerticalSolidList"/>
    <dgm:cxn modelId="{BCB37A50-AF1E-4FC0-BB83-5D47655A22F7}" type="presOf" srcId="{93F9F252-C7B6-452D-840F-365A92ACC42B}" destId="{378A1597-8FAA-4C2A-B879-D3239E7C62B9}" srcOrd="0" destOrd="0" presId="urn:microsoft.com/office/officeart/2018/2/layout/IconVerticalSolidList"/>
    <dgm:cxn modelId="{66096F91-A200-4AA2-981C-D6A84F3073F6}" srcId="{58871C07-ADAB-4287-94FE-E07E08883A37}" destId="{93F9F252-C7B6-452D-840F-365A92ACC42B}" srcOrd="2" destOrd="0" parTransId="{5A4AB239-BCE6-445D-AA84-DBFAFE64EDD5}" sibTransId="{013D0012-4DCE-49C9-9B85-2BDA408582D3}"/>
    <dgm:cxn modelId="{7CDAFB9C-E45E-4ADE-9050-DEC44ED39F7A}" srcId="{58871C07-ADAB-4287-94FE-E07E08883A37}" destId="{1E68371D-E4DB-4780-A21A-A122A48DD87A}" srcOrd="0" destOrd="0" parTransId="{4332BF79-D5B7-4FFD-81C9-5D1D892DDA0C}" sibTransId="{4C9A46D0-B7FF-4372-B87D-5BE84DFDB336}"/>
    <dgm:cxn modelId="{25214E9E-6D0F-4F3B-ADFF-5D734BB33299}" srcId="{73BD8E48-5046-4AE4-948D-24725C6F917A}" destId="{8DF56E7F-DB1C-413E-BAF8-315AC1275CBC}" srcOrd="0" destOrd="0" parTransId="{B13BFF95-DBA0-4F2F-8EA7-0A1490BF0683}" sibTransId="{597DE06E-7424-403F-98B8-B21CE331EAAD}"/>
    <dgm:cxn modelId="{A9CBC5B2-1E68-4377-9F49-F6DADC3F1BBF}" srcId="{1E68371D-E4DB-4780-A21A-A122A48DD87A}" destId="{FEFCEE76-3EF4-4D90-9557-E66CBA007824}" srcOrd="0" destOrd="0" parTransId="{54901E1A-0FB8-4AC7-8CE0-B9DD9B96A00B}" sibTransId="{F0D427D6-96E9-4612-8498-5E8288A59371}"/>
    <dgm:cxn modelId="{866205B5-1778-440E-B735-A54687FE6AB5}" type="presOf" srcId="{F108BB6D-D21C-414F-9ACB-00F89C6998D2}" destId="{EA97E919-D47D-4433-BB82-D6264EB63327}" srcOrd="0" destOrd="0" presId="urn:microsoft.com/office/officeart/2018/2/layout/IconVerticalSolidList"/>
    <dgm:cxn modelId="{153B42C8-5108-45EF-B16E-399C204AEC40}" type="presOf" srcId="{1E68371D-E4DB-4780-A21A-A122A48DD87A}" destId="{E19D0C0B-8B0C-4E5E-90FA-F6D1ACDA3C7B}" srcOrd="0" destOrd="0" presId="urn:microsoft.com/office/officeart/2018/2/layout/IconVerticalSolidList"/>
    <dgm:cxn modelId="{6AB7CAD3-564D-458A-8000-51A54D8A411A}" srcId="{58871C07-ADAB-4287-94FE-E07E08883A37}" destId="{F108BB6D-D21C-414F-9ACB-00F89C6998D2}" srcOrd="1" destOrd="0" parTransId="{C1443F68-3107-4A57-9C12-B98CB579C5EA}" sibTransId="{A0730AA1-89F2-459B-A248-7BDD6CC3D9AE}"/>
    <dgm:cxn modelId="{EBE523D6-80C2-4DFF-B850-F0EB72563BAF}" type="presOf" srcId="{58871C07-ADAB-4287-94FE-E07E08883A37}" destId="{8AC52F13-C252-4F13-A5B2-0D34256E7BFF}" srcOrd="0" destOrd="0" presId="urn:microsoft.com/office/officeart/2018/2/layout/IconVerticalSolidList"/>
    <dgm:cxn modelId="{41428DDD-A801-4730-82E8-724AA25C9E76}" type="presOf" srcId="{393C7C9C-6713-476C-8C8F-060946ACD415}" destId="{4E9563E9-2B9C-4738-91AF-FD08DE730AA9}" srcOrd="0" destOrd="0" presId="urn:microsoft.com/office/officeart/2018/2/layout/IconVerticalSolidList"/>
    <dgm:cxn modelId="{AAB971F5-2692-4301-8E1D-58734188F35A}" type="presOf" srcId="{73BD8E48-5046-4AE4-948D-24725C6F917A}" destId="{FDE4DBE2-4B78-4D16-AFA8-0AA2B804E333}" srcOrd="0" destOrd="0" presId="urn:microsoft.com/office/officeart/2018/2/layout/IconVerticalSolidList"/>
    <dgm:cxn modelId="{69DB9DA6-71B6-4D52-87A2-798EDFCE034C}" type="presParOf" srcId="{8AC52F13-C252-4F13-A5B2-0D34256E7BFF}" destId="{8610CE65-171C-4B59-8D43-EE0D468ED212}" srcOrd="0" destOrd="0" presId="urn:microsoft.com/office/officeart/2018/2/layout/IconVerticalSolidList"/>
    <dgm:cxn modelId="{20C76AEF-FC1D-4062-AE40-3F179065C976}" type="presParOf" srcId="{8610CE65-171C-4B59-8D43-EE0D468ED212}" destId="{ED9FCFE3-88A7-4F53-A850-4BBBEF07AAC8}" srcOrd="0" destOrd="0" presId="urn:microsoft.com/office/officeart/2018/2/layout/IconVerticalSolidList"/>
    <dgm:cxn modelId="{4BF2E2BD-468B-444F-BFC6-173428DB2353}" type="presParOf" srcId="{8610CE65-171C-4B59-8D43-EE0D468ED212}" destId="{0CD81D0A-E62C-437C-A252-88831672870E}" srcOrd="1" destOrd="0" presId="urn:microsoft.com/office/officeart/2018/2/layout/IconVerticalSolidList"/>
    <dgm:cxn modelId="{E4AFF75B-AEA2-4EF1-8835-29DEFA7A4F4F}" type="presParOf" srcId="{8610CE65-171C-4B59-8D43-EE0D468ED212}" destId="{C360EF03-8A67-4F64-8B06-C2D90907A632}" srcOrd="2" destOrd="0" presId="urn:microsoft.com/office/officeart/2018/2/layout/IconVerticalSolidList"/>
    <dgm:cxn modelId="{B92D35A3-E3C8-46B3-A304-37541E6C2744}" type="presParOf" srcId="{8610CE65-171C-4B59-8D43-EE0D468ED212}" destId="{E19D0C0B-8B0C-4E5E-90FA-F6D1ACDA3C7B}" srcOrd="3" destOrd="0" presId="urn:microsoft.com/office/officeart/2018/2/layout/IconVerticalSolidList"/>
    <dgm:cxn modelId="{2C4E34B7-ECB7-4762-8BD0-21A0EC23D038}" type="presParOf" srcId="{8610CE65-171C-4B59-8D43-EE0D468ED212}" destId="{1297E926-1D00-4C26-B5FB-88C4FD65B6E5}" srcOrd="4" destOrd="0" presId="urn:microsoft.com/office/officeart/2018/2/layout/IconVerticalSolidList"/>
    <dgm:cxn modelId="{CA047BFF-CA50-4A30-A378-D244E43A2412}" type="presParOf" srcId="{8AC52F13-C252-4F13-A5B2-0D34256E7BFF}" destId="{70890CF5-4863-4EE8-80D0-2B57E30A0DCC}" srcOrd="1" destOrd="0" presId="urn:microsoft.com/office/officeart/2018/2/layout/IconVerticalSolidList"/>
    <dgm:cxn modelId="{19068E44-8014-4677-AFCF-B99962F9F9C5}" type="presParOf" srcId="{8AC52F13-C252-4F13-A5B2-0D34256E7BFF}" destId="{6796FC67-6503-4351-B22C-93126EB416B5}" srcOrd="2" destOrd="0" presId="urn:microsoft.com/office/officeart/2018/2/layout/IconVerticalSolidList"/>
    <dgm:cxn modelId="{579DE3AF-5A34-452C-B51E-CADE95048603}" type="presParOf" srcId="{6796FC67-6503-4351-B22C-93126EB416B5}" destId="{F4EFC508-0DD3-4CCE-BB44-7EA7A911D1E6}" srcOrd="0" destOrd="0" presId="urn:microsoft.com/office/officeart/2018/2/layout/IconVerticalSolidList"/>
    <dgm:cxn modelId="{975BC481-2479-4009-9578-F08D639F3C1F}" type="presParOf" srcId="{6796FC67-6503-4351-B22C-93126EB416B5}" destId="{E8598CFE-E15B-4E50-917B-84B2C72B5D5E}" srcOrd="1" destOrd="0" presId="urn:microsoft.com/office/officeart/2018/2/layout/IconVerticalSolidList"/>
    <dgm:cxn modelId="{F3CFF14E-FD69-4DFC-B36B-AA40DD85BE2D}" type="presParOf" srcId="{6796FC67-6503-4351-B22C-93126EB416B5}" destId="{F661DE6B-DECE-47B2-90A2-7A6DEC8F66C2}" srcOrd="2" destOrd="0" presId="urn:microsoft.com/office/officeart/2018/2/layout/IconVerticalSolidList"/>
    <dgm:cxn modelId="{6BB790D7-4B1C-450C-A3DA-541E8816B144}" type="presParOf" srcId="{6796FC67-6503-4351-B22C-93126EB416B5}" destId="{EA97E919-D47D-4433-BB82-D6264EB63327}" srcOrd="3" destOrd="0" presId="urn:microsoft.com/office/officeart/2018/2/layout/IconVerticalSolidList"/>
    <dgm:cxn modelId="{439847F6-920F-4240-9E4D-D24C11366704}" type="presParOf" srcId="{6796FC67-6503-4351-B22C-93126EB416B5}" destId="{4E9563E9-2B9C-4738-91AF-FD08DE730AA9}" srcOrd="4" destOrd="0" presId="urn:microsoft.com/office/officeart/2018/2/layout/IconVerticalSolidList"/>
    <dgm:cxn modelId="{7CEDC2B3-FE59-49BC-AABF-7D2D27FCB8CD}" type="presParOf" srcId="{8AC52F13-C252-4F13-A5B2-0D34256E7BFF}" destId="{E044818C-DBF9-434D-9862-DF05A1D6BC25}" srcOrd="3" destOrd="0" presId="urn:microsoft.com/office/officeart/2018/2/layout/IconVerticalSolidList"/>
    <dgm:cxn modelId="{E872539B-5F5C-485C-830A-0560E2E183B6}" type="presParOf" srcId="{8AC52F13-C252-4F13-A5B2-0D34256E7BFF}" destId="{3A500E23-5048-4A30-B258-81379124FF3E}" srcOrd="4" destOrd="0" presId="urn:microsoft.com/office/officeart/2018/2/layout/IconVerticalSolidList"/>
    <dgm:cxn modelId="{EFFDFD41-AA39-4AF8-80F6-5093E260A05A}" type="presParOf" srcId="{3A500E23-5048-4A30-B258-81379124FF3E}" destId="{D81C940E-3F0D-4CD3-A3A3-9D05043EE109}" srcOrd="0" destOrd="0" presId="urn:microsoft.com/office/officeart/2018/2/layout/IconVerticalSolidList"/>
    <dgm:cxn modelId="{66755BF4-8822-4157-ADB6-F8A942326987}" type="presParOf" srcId="{3A500E23-5048-4A30-B258-81379124FF3E}" destId="{7E0F013E-90E2-4E15-A5A5-82715425AF18}" srcOrd="1" destOrd="0" presId="urn:microsoft.com/office/officeart/2018/2/layout/IconVerticalSolidList"/>
    <dgm:cxn modelId="{F2293645-2AB2-4975-AB49-93ABC13FC22B}" type="presParOf" srcId="{3A500E23-5048-4A30-B258-81379124FF3E}" destId="{BAD8766A-AE1A-4701-97F0-28B1ED60251C}" srcOrd="2" destOrd="0" presId="urn:microsoft.com/office/officeart/2018/2/layout/IconVerticalSolidList"/>
    <dgm:cxn modelId="{FB233C54-8B1B-4762-B6B3-A9716F009694}" type="presParOf" srcId="{3A500E23-5048-4A30-B258-81379124FF3E}" destId="{378A1597-8FAA-4C2A-B879-D3239E7C62B9}" srcOrd="3" destOrd="0" presId="urn:microsoft.com/office/officeart/2018/2/layout/IconVerticalSolidList"/>
    <dgm:cxn modelId="{2B392C9E-62E3-460E-9F10-C48BE4BB8F18}" type="presParOf" srcId="{3A500E23-5048-4A30-B258-81379124FF3E}" destId="{C968933B-E25F-4C20-A32A-30B379D18B2D}" srcOrd="4" destOrd="0" presId="urn:microsoft.com/office/officeart/2018/2/layout/IconVerticalSolidList"/>
    <dgm:cxn modelId="{CFCA134E-7D68-49BF-A1EE-21FB15BE6516}" type="presParOf" srcId="{8AC52F13-C252-4F13-A5B2-0D34256E7BFF}" destId="{11EFFBF3-4881-41B1-8376-F73E04366FDA}" srcOrd="5" destOrd="0" presId="urn:microsoft.com/office/officeart/2018/2/layout/IconVerticalSolidList"/>
    <dgm:cxn modelId="{7D516AC0-CF4D-4058-95CC-E66A06C4BB3D}" type="presParOf" srcId="{8AC52F13-C252-4F13-A5B2-0D34256E7BFF}" destId="{61A4DB21-66A6-4BCA-81A5-169CD6648DC1}" srcOrd="6" destOrd="0" presId="urn:microsoft.com/office/officeart/2018/2/layout/IconVerticalSolidList"/>
    <dgm:cxn modelId="{4C466995-03F2-4886-8CE3-7D7C2983FE28}" type="presParOf" srcId="{61A4DB21-66A6-4BCA-81A5-169CD6648DC1}" destId="{9CAE3339-2B6E-472C-85CF-5E223072C24C}" srcOrd="0" destOrd="0" presId="urn:microsoft.com/office/officeart/2018/2/layout/IconVerticalSolidList"/>
    <dgm:cxn modelId="{652A9648-EDC3-4871-B44E-29CD192E1A03}" type="presParOf" srcId="{61A4DB21-66A6-4BCA-81A5-169CD6648DC1}" destId="{9102B7E9-FE15-4B60-9013-5F313B84F33F}" srcOrd="1" destOrd="0" presId="urn:microsoft.com/office/officeart/2018/2/layout/IconVerticalSolidList"/>
    <dgm:cxn modelId="{2C1759C4-6F61-49CF-BF80-8AE591B26B20}" type="presParOf" srcId="{61A4DB21-66A6-4BCA-81A5-169CD6648DC1}" destId="{A95D0DDA-07D4-4F15-8708-72343928B6DA}" srcOrd="2" destOrd="0" presId="urn:microsoft.com/office/officeart/2018/2/layout/IconVerticalSolidList"/>
    <dgm:cxn modelId="{91025AC8-C1D5-47A9-8B2B-5CDFE735A402}" type="presParOf" srcId="{61A4DB21-66A6-4BCA-81A5-169CD6648DC1}" destId="{FDE4DBE2-4B78-4D16-AFA8-0AA2B804E333}" srcOrd="3" destOrd="0" presId="urn:microsoft.com/office/officeart/2018/2/layout/IconVerticalSolidList"/>
    <dgm:cxn modelId="{21C5533E-FAEA-4E20-84FD-AF05263F470E}" type="presParOf" srcId="{61A4DB21-66A6-4BCA-81A5-169CD6648DC1}" destId="{4F49EEC2-AC54-4EEB-8807-CC043F09E1B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FA659-3E66-4A6D-9D74-75F8D42F0FA8}" type="doc">
      <dgm:prSet loTypeId="urn:microsoft.com/office/officeart/2005/8/layout/hList7" loCatId="relationship" qsTypeId="urn:microsoft.com/office/officeart/2005/8/quickstyle/simple1" qsCatId="simple" csTypeId="urn:microsoft.com/office/officeart/2005/8/colors/colorful1" csCatId="colorful" phldr="1"/>
      <dgm:spPr/>
      <dgm:t>
        <a:bodyPr/>
        <a:lstStyle/>
        <a:p>
          <a:endParaRPr lang="en-US"/>
        </a:p>
      </dgm:t>
    </dgm:pt>
    <dgm:pt modelId="{A2B26A9C-17E1-420D-BEC6-CCFE5DAB196D}">
      <dgm:prSet phldrT="[Text]" custT="1"/>
      <dgm:spPr/>
      <dgm:t>
        <a:bodyPr/>
        <a:lstStyle/>
        <a:p>
          <a:r>
            <a:rPr lang="en-US" sz="1200" dirty="0">
              <a:solidFill>
                <a:srgbClr val="002060"/>
              </a:solidFill>
            </a:rPr>
            <a:t>COMPUTER-SCINCE</a:t>
          </a:r>
          <a:br>
            <a:rPr lang="en-US" sz="1300" dirty="0">
              <a:solidFill>
                <a:srgbClr val="002060"/>
              </a:solidFill>
            </a:rPr>
          </a:br>
          <a:r>
            <a:rPr lang="en-US" sz="1300" dirty="0">
              <a:solidFill>
                <a:srgbClr val="002060"/>
              </a:solidFill>
            </a:rPr>
            <a:t>RESEARCH ER</a:t>
          </a:r>
          <a:br>
            <a:rPr lang="en-US" sz="1300" dirty="0">
              <a:solidFill>
                <a:srgbClr val="002060"/>
              </a:solidFill>
            </a:rPr>
          </a:br>
          <a:r>
            <a:rPr lang="en-US" sz="1300" dirty="0">
              <a:solidFill>
                <a:srgbClr val="002060"/>
              </a:solidFill>
            </a:rPr>
            <a:t>AT</a:t>
          </a:r>
          <a:br>
            <a:rPr lang="en-US" sz="1300" dirty="0">
              <a:solidFill>
                <a:srgbClr val="002060"/>
              </a:solidFill>
            </a:rPr>
          </a:br>
          <a:r>
            <a:rPr lang="en-US" sz="1300" dirty="0">
              <a:solidFill>
                <a:srgbClr val="002060"/>
              </a:solidFill>
            </a:rPr>
            <a:t>ALEXANDRIA UNIVERSITY </a:t>
          </a:r>
        </a:p>
      </dgm:t>
    </dgm:pt>
    <dgm:pt modelId="{9FC39277-4D05-4EF8-82CB-999FD11BE19A}" type="parTrans" cxnId="{B3E2DB68-AF54-4FF8-8FB1-10F73FD29A29}">
      <dgm:prSet/>
      <dgm:spPr/>
      <dgm:t>
        <a:bodyPr/>
        <a:lstStyle/>
        <a:p>
          <a:endParaRPr lang="en-US"/>
        </a:p>
      </dgm:t>
    </dgm:pt>
    <dgm:pt modelId="{4274BF4A-D3F6-4094-8A0D-2260D6A2D388}" type="sibTrans" cxnId="{B3E2DB68-AF54-4FF8-8FB1-10F73FD29A29}">
      <dgm:prSet/>
      <dgm:spPr/>
      <dgm:t>
        <a:bodyPr/>
        <a:lstStyle/>
        <a:p>
          <a:endParaRPr lang="en-US"/>
        </a:p>
      </dgm:t>
    </dgm:pt>
    <dgm:pt modelId="{92DB28EE-F75F-42FC-AA0A-9039280E8263}">
      <dgm:prSet phldrT="[Text]" custT="1"/>
      <dgm:spPr/>
      <dgm:t>
        <a:bodyPr/>
        <a:lstStyle/>
        <a:p>
          <a:r>
            <a:rPr lang="en-US" sz="1900" dirty="0">
              <a:solidFill>
                <a:srgbClr val="002060"/>
              </a:solidFill>
            </a:rPr>
            <a:t>ALX</a:t>
          </a:r>
          <a:br>
            <a:rPr lang="en-US" sz="1900" dirty="0">
              <a:solidFill>
                <a:srgbClr val="002060"/>
              </a:solidFill>
            </a:rPr>
          </a:br>
          <a:r>
            <a:rPr lang="en-US" sz="1100" dirty="0">
              <a:solidFill>
                <a:srgbClr val="002060"/>
              </a:solidFill>
            </a:rPr>
            <a:t>SOFTWARE-ENGINEER</a:t>
          </a:r>
          <a:br>
            <a:rPr lang="en-US" sz="1900" dirty="0">
              <a:solidFill>
                <a:srgbClr val="002060"/>
              </a:solidFill>
            </a:rPr>
          </a:br>
          <a:r>
            <a:rPr lang="en-US" sz="1900" dirty="0">
              <a:solidFill>
                <a:srgbClr val="002060"/>
              </a:solidFill>
            </a:rPr>
            <a:t>BACKEND </a:t>
          </a:r>
        </a:p>
      </dgm:t>
    </dgm:pt>
    <dgm:pt modelId="{65B0705C-6DFA-40A1-BBF8-AB960EC3BF35}" type="parTrans" cxnId="{55993604-A235-46D6-81ED-0CBB90F88977}">
      <dgm:prSet/>
      <dgm:spPr/>
      <dgm:t>
        <a:bodyPr/>
        <a:lstStyle/>
        <a:p>
          <a:endParaRPr lang="en-US"/>
        </a:p>
      </dgm:t>
    </dgm:pt>
    <dgm:pt modelId="{FEFFB97C-3CDF-4BAC-B8F2-D11998C1AD09}" type="sibTrans" cxnId="{55993604-A235-46D6-81ED-0CBB90F88977}">
      <dgm:prSet/>
      <dgm:spPr/>
      <dgm:t>
        <a:bodyPr/>
        <a:lstStyle/>
        <a:p>
          <a:endParaRPr lang="en-US"/>
        </a:p>
      </dgm:t>
    </dgm:pt>
    <dgm:pt modelId="{1D11086F-7195-4318-A73F-5E51AEE91C8F}">
      <dgm:prSet phldrT="[Text]"/>
      <dgm:spPr/>
      <dgm:t>
        <a:bodyPr/>
        <a:lstStyle/>
        <a:p>
          <a:r>
            <a:rPr lang="en-US" dirty="0">
              <a:solidFill>
                <a:srgbClr val="002060"/>
              </a:solidFill>
            </a:rPr>
            <a:t>NETWORK ENGINE’S</a:t>
          </a:r>
        </a:p>
      </dgm:t>
    </dgm:pt>
    <dgm:pt modelId="{F0DD1215-0858-408B-B2A1-E55BDFAED7D7}" type="parTrans" cxnId="{A3A31F24-7CB0-4A39-9A38-8531CD661DE1}">
      <dgm:prSet/>
      <dgm:spPr/>
      <dgm:t>
        <a:bodyPr/>
        <a:lstStyle/>
        <a:p>
          <a:endParaRPr lang="en-US"/>
        </a:p>
      </dgm:t>
    </dgm:pt>
    <dgm:pt modelId="{3F76B593-0084-4715-BEDD-D56A36A60D61}" type="sibTrans" cxnId="{A3A31F24-7CB0-4A39-9A38-8531CD661DE1}">
      <dgm:prSet/>
      <dgm:spPr/>
      <dgm:t>
        <a:bodyPr/>
        <a:lstStyle/>
        <a:p>
          <a:endParaRPr lang="en-US"/>
        </a:p>
      </dgm:t>
    </dgm:pt>
    <dgm:pt modelId="{D7A2FAB6-EA3D-4255-9E0B-B59D468A986C}">
      <dgm:prSet phldrT="[Text]"/>
      <dgm:spPr/>
      <dgm:t>
        <a:bodyPr/>
        <a:lstStyle/>
        <a:p>
          <a:r>
            <a:rPr lang="en-US" dirty="0">
              <a:solidFill>
                <a:srgbClr val="002060"/>
              </a:solidFill>
            </a:rPr>
            <a:t>SYSTEM ADMIN</a:t>
          </a:r>
        </a:p>
      </dgm:t>
    </dgm:pt>
    <dgm:pt modelId="{B3B3ED4B-C92F-483C-9948-4A5913507392}" type="sibTrans" cxnId="{C51A81DD-6081-4061-A31A-F5E04B11D6D7}">
      <dgm:prSet/>
      <dgm:spPr/>
      <dgm:t>
        <a:bodyPr/>
        <a:lstStyle/>
        <a:p>
          <a:endParaRPr lang="en-US"/>
        </a:p>
      </dgm:t>
    </dgm:pt>
    <dgm:pt modelId="{740603A0-D8C8-4314-B58B-31E8750DF1E9}" type="parTrans" cxnId="{C51A81DD-6081-4061-A31A-F5E04B11D6D7}">
      <dgm:prSet/>
      <dgm:spPr/>
      <dgm:t>
        <a:bodyPr/>
        <a:lstStyle/>
        <a:p>
          <a:endParaRPr lang="en-US"/>
        </a:p>
      </dgm:t>
    </dgm:pt>
    <dgm:pt modelId="{B2A8145D-D1F6-46CB-A191-EC17562BCCA2}">
      <dgm:prSet phldrT="[Text]"/>
      <dgm:spPr/>
      <dgm:t>
        <a:bodyPr/>
        <a:lstStyle/>
        <a:p>
          <a:r>
            <a:rPr lang="en-US" dirty="0">
              <a:solidFill>
                <a:srgbClr val="002060"/>
              </a:solidFill>
            </a:rPr>
            <a:t>TECHNICAL SUPPORT </a:t>
          </a:r>
        </a:p>
      </dgm:t>
    </dgm:pt>
    <dgm:pt modelId="{14418B90-63A4-4B40-8331-4927FCC0D669}" type="sibTrans" cxnId="{A696D161-1D64-4D63-9C6A-56D39D18E849}">
      <dgm:prSet/>
      <dgm:spPr/>
      <dgm:t>
        <a:bodyPr/>
        <a:lstStyle/>
        <a:p>
          <a:endParaRPr lang="en-US"/>
        </a:p>
      </dgm:t>
    </dgm:pt>
    <dgm:pt modelId="{B76FCA59-CBFB-4C11-98DB-C68FF7A01EA2}" type="parTrans" cxnId="{A696D161-1D64-4D63-9C6A-56D39D18E849}">
      <dgm:prSet/>
      <dgm:spPr/>
      <dgm:t>
        <a:bodyPr/>
        <a:lstStyle/>
        <a:p>
          <a:endParaRPr lang="en-US"/>
        </a:p>
      </dgm:t>
    </dgm:pt>
    <dgm:pt modelId="{38BD28B1-287C-4E96-9D37-8B62A7605C18}">
      <dgm:prSet phldrT="[Text]"/>
      <dgm:spPr/>
      <dgm:t>
        <a:bodyPr/>
        <a:lstStyle/>
        <a:p>
          <a:r>
            <a:rPr lang="en-US" dirty="0">
              <a:solidFill>
                <a:srgbClr val="002060"/>
              </a:solidFill>
            </a:rPr>
            <a:t>DATA ANALYSIS </a:t>
          </a:r>
        </a:p>
      </dgm:t>
    </dgm:pt>
    <dgm:pt modelId="{86438551-28EE-40F3-8D5F-7A07DB7C7AFD}" type="parTrans" cxnId="{AD0546C5-C810-4446-8326-C67B2F33F242}">
      <dgm:prSet/>
      <dgm:spPr/>
      <dgm:t>
        <a:bodyPr/>
        <a:lstStyle/>
        <a:p>
          <a:endParaRPr lang="en-US"/>
        </a:p>
      </dgm:t>
    </dgm:pt>
    <dgm:pt modelId="{4A5B5D82-B96A-40BB-8F4A-8CE22DE4814C}" type="sibTrans" cxnId="{AD0546C5-C810-4446-8326-C67B2F33F242}">
      <dgm:prSet/>
      <dgm:spPr/>
      <dgm:t>
        <a:bodyPr/>
        <a:lstStyle/>
        <a:p>
          <a:endParaRPr lang="en-US"/>
        </a:p>
      </dgm:t>
    </dgm:pt>
    <dgm:pt modelId="{7AC3BCE6-21A0-4D16-BE62-585B0C766BDB}" type="pres">
      <dgm:prSet presAssocID="{DB7FA659-3E66-4A6D-9D74-75F8D42F0FA8}" presName="Name0" presStyleCnt="0">
        <dgm:presLayoutVars>
          <dgm:dir/>
          <dgm:resizeHandles val="exact"/>
        </dgm:presLayoutVars>
      </dgm:prSet>
      <dgm:spPr/>
    </dgm:pt>
    <dgm:pt modelId="{0EDD54FE-48C2-45B1-A68C-719A0DA00552}" type="pres">
      <dgm:prSet presAssocID="{DB7FA659-3E66-4A6D-9D74-75F8D42F0FA8}" presName="fgShape" presStyleLbl="fgShp" presStyleIdx="0" presStyleCnt="1">
        <dgm:style>
          <a:lnRef idx="2">
            <a:schemeClr val="accent5">
              <a:shade val="15000"/>
            </a:schemeClr>
          </a:lnRef>
          <a:fillRef idx="1">
            <a:schemeClr val="accent5"/>
          </a:fillRef>
          <a:effectRef idx="0">
            <a:schemeClr val="accent5"/>
          </a:effectRef>
          <a:fontRef idx="minor">
            <a:schemeClr val="lt1"/>
          </a:fontRef>
        </dgm:style>
      </dgm:prSet>
      <dgm:spPr/>
    </dgm:pt>
    <dgm:pt modelId="{F64E348A-AC20-40DF-975B-8AF2E4AA21F8}" type="pres">
      <dgm:prSet presAssocID="{DB7FA659-3E66-4A6D-9D74-75F8D42F0FA8}" presName="linComp" presStyleCnt="0"/>
      <dgm:spPr/>
    </dgm:pt>
    <dgm:pt modelId="{790F5A66-40F0-40BD-A6AB-340EB51D29E6}" type="pres">
      <dgm:prSet presAssocID="{D7A2FAB6-EA3D-4255-9E0B-B59D468A986C}" presName="compNode" presStyleCnt="0"/>
      <dgm:spPr/>
    </dgm:pt>
    <dgm:pt modelId="{216EB8E8-7B48-4D06-9BF4-08B66CC23FA7}" type="pres">
      <dgm:prSet presAssocID="{D7A2FAB6-EA3D-4255-9E0B-B59D468A986C}" presName="bkgdShape" presStyleLbl="node1" presStyleIdx="0" presStyleCnt="6"/>
      <dgm:spPr/>
    </dgm:pt>
    <dgm:pt modelId="{26788566-1800-4240-A191-C7C2C6986C60}" type="pres">
      <dgm:prSet presAssocID="{D7A2FAB6-EA3D-4255-9E0B-B59D468A986C}" presName="nodeTx" presStyleLbl="node1" presStyleIdx="0" presStyleCnt="6">
        <dgm:presLayoutVars>
          <dgm:bulletEnabled val="1"/>
        </dgm:presLayoutVars>
      </dgm:prSet>
      <dgm:spPr/>
    </dgm:pt>
    <dgm:pt modelId="{743B40C8-66C2-40FB-B60D-F769C8CEC3EA}" type="pres">
      <dgm:prSet presAssocID="{D7A2FAB6-EA3D-4255-9E0B-B59D468A986C}" presName="invisiNode" presStyleLbl="node1" presStyleIdx="0" presStyleCnt="6"/>
      <dgm:spPr/>
    </dgm:pt>
    <dgm:pt modelId="{94BE52BE-379D-44FF-8750-89E16D3F412E}" type="pres">
      <dgm:prSet presAssocID="{D7A2FAB6-EA3D-4255-9E0B-B59D468A986C}" presName="imagNode" presStyleLbl="fgImgPlace1" presStyleIdx="0" presStyleCnt="6"/>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dgm:spPr>
    </dgm:pt>
    <dgm:pt modelId="{4109D739-4236-4C3A-9CC4-6F011ED6E146}" type="pres">
      <dgm:prSet presAssocID="{B3B3ED4B-C92F-483C-9948-4A5913507392}" presName="sibTrans" presStyleLbl="sibTrans2D1" presStyleIdx="0" presStyleCnt="0"/>
      <dgm:spPr/>
    </dgm:pt>
    <dgm:pt modelId="{28446D9C-B5E9-4716-A01A-C23BB9ABDF78}" type="pres">
      <dgm:prSet presAssocID="{B2A8145D-D1F6-46CB-A191-EC17562BCCA2}" presName="compNode" presStyleCnt="0"/>
      <dgm:spPr/>
    </dgm:pt>
    <dgm:pt modelId="{8998CB47-419B-4132-AA36-7B3E18285AA1}" type="pres">
      <dgm:prSet presAssocID="{B2A8145D-D1F6-46CB-A191-EC17562BCCA2}" presName="bkgdShape" presStyleLbl="node1" presStyleIdx="1" presStyleCnt="6"/>
      <dgm:spPr/>
    </dgm:pt>
    <dgm:pt modelId="{DAC7E501-F34C-403C-9741-F7372F68C821}" type="pres">
      <dgm:prSet presAssocID="{B2A8145D-D1F6-46CB-A191-EC17562BCCA2}" presName="nodeTx" presStyleLbl="node1" presStyleIdx="1" presStyleCnt="6">
        <dgm:presLayoutVars>
          <dgm:bulletEnabled val="1"/>
        </dgm:presLayoutVars>
      </dgm:prSet>
      <dgm:spPr/>
    </dgm:pt>
    <dgm:pt modelId="{807265F0-9A81-4060-8B62-FB83D169AE1C}" type="pres">
      <dgm:prSet presAssocID="{B2A8145D-D1F6-46CB-A191-EC17562BCCA2}" presName="invisiNode" presStyleLbl="node1" presStyleIdx="1" presStyleCnt="6"/>
      <dgm:spPr/>
    </dgm:pt>
    <dgm:pt modelId="{9830848B-68BB-49D7-A390-A9623BFAB995}" type="pres">
      <dgm:prSet presAssocID="{B2A8145D-D1F6-46CB-A191-EC17562BCCA2}" presName="imagNode" presStyleLbl="fgImgPlace1" presStyleIdx="1" presStyleCnt="6"/>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dgm:spPr>
    </dgm:pt>
    <dgm:pt modelId="{32C08323-03C9-40F2-94CA-50A1E271659E}" type="pres">
      <dgm:prSet presAssocID="{14418B90-63A4-4B40-8331-4927FCC0D669}" presName="sibTrans" presStyleLbl="sibTrans2D1" presStyleIdx="0" presStyleCnt="0"/>
      <dgm:spPr/>
    </dgm:pt>
    <dgm:pt modelId="{CCDF7F93-1CB8-47E6-AB3E-5B54D5F328CA}" type="pres">
      <dgm:prSet presAssocID="{1D11086F-7195-4318-A73F-5E51AEE91C8F}" presName="compNode" presStyleCnt="0"/>
      <dgm:spPr/>
    </dgm:pt>
    <dgm:pt modelId="{AF04384B-817E-47B6-8A0E-6E650CF521EA}" type="pres">
      <dgm:prSet presAssocID="{1D11086F-7195-4318-A73F-5E51AEE91C8F}" presName="bkgdShape" presStyleLbl="node1" presStyleIdx="2" presStyleCnt="6"/>
      <dgm:spPr/>
    </dgm:pt>
    <dgm:pt modelId="{FD61A985-081B-4854-B43B-A5C9B582AE25}" type="pres">
      <dgm:prSet presAssocID="{1D11086F-7195-4318-A73F-5E51AEE91C8F}" presName="nodeTx" presStyleLbl="node1" presStyleIdx="2" presStyleCnt="6">
        <dgm:presLayoutVars>
          <dgm:bulletEnabled val="1"/>
        </dgm:presLayoutVars>
      </dgm:prSet>
      <dgm:spPr/>
    </dgm:pt>
    <dgm:pt modelId="{3DA12247-0B41-4A9A-A88B-2400D83FBC96}" type="pres">
      <dgm:prSet presAssocID="{1D11086F-7195-4318-A73F-5E51AEE91C8F}" presName="invisiNode" presStyleLbl="node1" presStyleIdx="2" presStyleCnt="6"/>
      <dgm:spPr/>
    </dgm:pt>
    <dgm:pt modelId="{32DCEBF2-CCAB-42AF-AB37-E91C30622831}" type="pres">
      <dgm:prSet presAssocID="{1D11086F-7195-4318-A73F-5E51AEE91C8F}" presName="imagNode" presStyleLbl="fgImgPlace1" presStyleIdx="2"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dgm:spPr>
    </dgm:pt>
    <dgm:pt modelId="{D110EE6D-C4FE-4B5C-92BB-92E872CE1686}" type="pres">
      <dgm:prSet presAssocID="{3F76B593-0084-4715-BEDD-D56A36A60D61}" presName="sibTrans" presStyleLbl="sibTrans2D1" presStyleIdx="0" presStyleCnt="0"/>
      <dgm:spPr/>
    </dgm:pt>
    <dgm:pt modelId="{B2615A1D-F1DC-4955-9A52-96CF8B103AFF}" type="pres">
      <dgm:prSet presAssocID="{38BD28B1-287C-4E96-9D37-8B62A7605C18}" presName="compNode" presStyleCnt="0"/>
      <dgm:spPr/>
    </dgm:pt>
    <dgm:pt modelId="{72070B0A-864E-4998-AB1E-5B54003CFFC3}" type="pres">
      <dgm:prSet presAssocID="{38BD28B1-287C-4E96-9D37-8B62A7605C18}" presName="bkgdShape" presStyleLbl="node1" presStyleIdx="3" presStyleCnt="6"/>
      <dgm:spPr/>
    </dgm:pt>
    <dgm:pt modelId="{330E0734-2013-4EDA-BF18-8787E708DD64}" type="pres">
      <dgm:prSet presAssocID="{38BD28B1-287C-4E96-9D37-8B62A7605C18}" presName="nodeTx" presStyleLbl="node1" presStyleIdx="3" presStyleCnt="6">
        <dgm:presLayoutVars>
          <dgm:bulletEnabled val="1"/>
        </dgm:presLayoutVars>
      </dgm:prSet>
      <dgm:spPr/>
    </dgm:pt>
    <dgm:pt modelId="{E8BA54D1-75A4-4E65-B851-269682494943}" type="pres">
      <dgm:prSet presAssocID="{38BD28B1-287C-4E96-9D37-8B62A7605C18}" presName="invisiNode" presStyleLbl="node1" presStyleIdx="3" presStyleCnt="6"/>
      <dgm:spPr/>
    </dgm:pt>
    <dgm:pt modelId="{112E8654-973F-4F48-8D3C-C01F916F017E}" type="pres">
      <dgm:prSet presAssocID="{38BD28B1-287C-4E96-9D37-8B62A7605C18}" presName="imagNode" presStyleLbl="fgImgPlace1" presStyleIdx="3" presStyleCnt="6"/>
      <dgm:spPr>
        <a:blipFill>
          <a:blip xmlns:r="http://schemas.openxmlformats.org/officeDocument/2006/relationships" r:embed="rId6"/>
          <a:srcRect/>
          <a:stretch>
            <a:fillRect l="-25000" r="-25000"/>
          </a:stretch>
        </a:blipFill>
      </dgm:spPr>
      <dgm:extLst>
        <a:ext uri="{E40237B7-FDA0-4F09-8148-C483321AD2D9}">
          <dgm14:cNvPr xmlns:dgm14="http://schemas.microsoft.com/office/drawing/2010/diagram" id="0" name="" descr="Multi-colored graphs and numbers"/>
        </a:ext>
      </dgm:extLst>
    </dgm:pt>
    <dgm:pt modelId="{854502D4-67BC-4055-916E-80FD7067919B}" type="pres">
      <dgm:prSet presAssocID="{4A5B5D82-B96A-40BB-8F4A-8CE22DE4814C}" presName="sibTrans" presStyleLbl="sibTrans2D1" presStyleIdx="0" presStyleCnt="0"/>
      <dgm:spPr/>
    </dgm:pt>
    <dgm:pt modelId="{D7A0CAF9-0870-40B7-9443-C77D5A3D5851}" type="pres">
      <dgm:prSet presAssocID="{92DB28EE-F75F-42FC-AA0A-9039280E8263}" presName="compNode" presStyleCnt="0"/>
      <dgm:spPr/>
    </dgm:pt>
    <dgm:pt modelId="{40078F8E-40F7-4939-81AD-D860F5EEFABD}" type="pres">
      <dgm:prSet presAssocID="{92DB28EE-F75F-42FC-AA0A-9039280E8263}" presName="bkgdShape" presStyleLbl="node1" presStyleIdx="4" presStyleCnt="6"/>
      <dgm:spPr/>
    </dgm:pt>
    <dgm:pt modelId="{707BB6CF-A476-4B66-A872-4E0BBE90A7C7}" type="pres">
      <dgm:prSet presAssocID="{92DB28EE-F75F-42FC-AA0A-9039280E8263}" presName="nodeTx" presStyleLbl="node1" presStyleIdx="4" presStyleCnt="6">
        <dgm:presLayoutVars>
          <dgm:bulletEnabled val="1"/>
        </dgm:presLayoutVars>
      </dgm:prSet>
      <dgm:spPr/>
    </dgm:pt>
    <dgm:pt modelId="{1256E07A-72D2-4D42-83C0-97D36BC3335F}" type="pres">
      <dgm:prSet presAssocID="{92DB28EE-F75F-42FC-AA0A-9039280E8263}" presName="invisiNode" presStyleLbl="node1" presStyleIdx="4" presStyleCnt="6"/>
      <dgm:spPr/>
    </dgm:pt>
    <dgm:pt modelId="{B934082C-74CB-4036-B1C2-FA1F51DCE318}" type="pres">
      <dgm:prSet presAssocID="{92DB28EE-F75F-42FC-AA0A-9039280E8263}" presName="imagNode" presStyleLbl="fgImgPlace1" presStyleIdx="4" presStyleCnt="6"/>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a:stretch>
        </a:blipFill>
      </dgm:spPr>
    </dgm:pt>
    <dgm:pt modelId="{78C7F297-B80B-4950-8337-77EB1A869978}" type="pres">
      <dgm:prSet presAssocID="{FEFFB97C-3CDF-4BAC-B8F2-D11998C1AD09}" presName="sibTrans" presStyleLbl="sibTrans2D1" presStyleIdx="0" presStyleCnt="0"/>
      <dgm:spPr/>
    </dgm:pt>
    <dgm:pt modelId="{4CD88258-A654-4CC4-819E-FB1AF0DCC4F8}" type="pres">
      <dgm:prSet presAssocID="{A2B26A9C-17E1-420D-BEC6-CCFE5DAB196D}" presName="compNode" presStyleCnt="0"/>
      <dgm:spPr/>
    </dgm:pt>
    <dgm:pt modelId="{3255E05D-8700-4E9F-9B6F-0FCA5E34B874}" type="pres">
      <dgm:prSet presAssocID="{A2B26A9C-17E1-420D-BEC6-CCFE5DAB196D}" presName="bkgdShape" presStyleLbl="node1" presStyleIdx="5" presStyleCnt="6"/>
      <dgm:spPr/>
    </dgm:pt>
    <dgm:pt modelId="{7F8B32BD-70FA-482E-ABBF-0EEBC1177090}" type="pres">
      <dgm:prSet presAssocID="{A2B26A9C-17E1-420D-BEC6-CCFE5DAB196D}" presName="nodeTx" presStyleLbl="node1" presStyleIdx="5" presStyleCnt="6">
        <dgm:presLayoutVars>
          <dgm:bulletEnabled val="1"/>
        </dgm:presLayoutVars>
      </dgm:prSet>
      <dgm:spPr/>
    </dgm:pt>
    <dgm:pt modelId="{BE441C9B-FFB0-4188-8387-255B285526DA}" type="pres">
      <dgm:prSet presAssocID="{A2B26A9C-17E1-420D-BEC6-CCFE5DAB196D}" presName="invisiNode" presStyleLbl="node1" presStyleIdx="5" presStyleCnt="6"/>
      <dgm:spPr/>
    </dgm:pt>
    <dgm:pt modelId="{26C18D05-7D01-4ECD-ABB9-FB36E3BF25B8}" type="pres">
      <dgm:prSet presAssocID="{A2B26A9C-17E1-420D-BEC6-CCFE5DAB196D}" presName="imagNode" presStyleLbl="fgImgPlace1" presStyleIdx="5" presStyleCnt="6"/>
      <dgm:spPr>
        <a:blipFill>
          <a:blip xmlns:r="http://schemas.openxmlformats.org/officeDocument/2006/relationships" r:embed="rId9">
            <a:extLst>
              <a:ext uri="{28A0092B-C50C-407E-A947-70E740481C1C}">
                <a14:useLocalDpi xmlns:a14="http://schemas.microsoft.com/office/drawing/2010/main" val="0"/>
              </a:ext>
            </a:extLst>
          </a:blip>
          <a:srcRect/>
          <a:stretch>
            <a:fillRect l="-39000" r="-39000"/>
          </a:stretch>
        </a:blipFill>
      </dgm:spPr>
    </dgm:pt>
  </dgm:ptLst>
  <dgm:cxnLst>
    <dgm:cxn modelId="{55993604-A235-46D6-81ED-0CBB90F88977}" srcId="{DB7FA659-3E66-4A6D-9D74-75F8D42F0FA8}" destId="{92DB28EE-F75F-42FC-AA0A-9039280E8263}" srcOrd="4" destOrd="0" parTransId="{65B0705C-6DFA-40A1-BBF8-AB960EC3BF35}" sibTransId="{FEFFB97C-3CDF-4BAC-B8F2-D11998C1AD09}"/>
    <dgm:cxn modelId="{CC7ED90A-5A13-413F-A144-37CCAE2F10C9}" type="presOf" srcId="{B2A8145D-D1F6-46CB-A191-EC17562BCCA2}" destId="{8998CB47-419B-4132-AA36-7B3E18285AA1}" srcOrd="0" destOrd="0" presId="urn:microsoft.com/office/officeart/2005/8/layout/hList7"/>
    <dgm:cxn modelId="{36BB3923-4427-4763-B964-A5EBEC1328FF}" type="presOf" srcId="{A2B26A9C-17E1-420D-BEC6-CCFE5DAB196D}" destId="{3255E05D-8700-4E9F-9B6F-0FCA5E34B874}" srcOrd="0" destOrd="0" presId="urn:microsoft.com/office/officeart/2005/8/layout/hList7"/>
    <dgm:cxn modelId="{A3A31F24-7CB0-4A39-9A38-8531CD661DE1}" srcId="{DB7FA659-3E66-4A6D-9D74-75F8D42F0FA8}" destId="{1D11086F-7195-4318-A73F-5E51AEE91C8F}" srcOrd="2" destOrd="0" parTransId="{F0DD1215-0858-408B-B2A1-E55BDFAED7D7}" sibTransId="{3F76B593-0084-4715-BEDD-D56A36A60D61}"/>
    <dgm:cxn modelId="{C623E738-99C7-4EB4-88CB-3BFCE05C4C24}" type="presOf" srcId="{1D11086F-7195-4318-A73F-5E51AEE91C8F}" destId="{FD61A985-081B-4854-B43B-A5C9B582AE25}" srcOrd="1" destOrd="0" presId="urn:microsoft.com/office/officeart/2005/8/layout/hList7"/>
    <dgm:cxn modelId="{9000503E-7F43-44FD-B30B-5A08106000AD}" type="presOf" srcId="{14418B90-63A4-4B40-8331-4927FCC0D669}" destId="{32C08323-03C9-40F2-94CA-50A1E271659E}" srcOrd="0" destOrd="0" presId="urn:microsoft.com/office/officeart/2005/8/layout/hList7"/>
    <dgm:cxn modelId="{403E9060-325F-4CB9-93AA-3F895DDCF5C6}" type="presOf" srcId="{38BD28B1-287C-4E96-9D37-8B62A7605C18}" destId="{72070B0A-864E-4998-AB1E-5B54003CFFC3}" srcOrd="0" destOrd="0" presId="urn:microsoft.com/office/officeart/2005/8/layout/hList7"/>
    <dgm:cxn modelId="{A696D161-1D64-4D63-9C6A-56D39D18E849}" srcId="{DB7FA659-3E66-4A6D-9D74-75F8D42F0FA8}" destId="{B2A8145D-D1F6-46CB-A191-EC17562BCCA2}" srcOrd="1" destOrd="0" parTransId="{B76FCA59-CBFB-4C11-98DB-C68FF7A01EA2}" sibTransId="{14418B90-63A4-4B40-8331-4927FCC0D669}"/>
    <dgm:cxn modelId="{63813466-1BEF-4CD3-810B-7996454070BC}" type="presOf" srcId="{B3B3ED4B-C92F-483C-9948-4A5913507392}" destId="{4109D739-4236-4C3A-9CC4-6F011ED6E146}" srcOrd="0" destOrd="0" presId="urn:microsoft.com/office/officeart/2005/8/layout/hList7"/>
    <dgm:cxn modelId="{B3E2DB68-AF54-4FF8-8FB1-10F73FD29A29}" srcId="{DB7FA659-3E66-4A6D-9D74-75F8D42F0FA8}" destId="{A2B26A9C-17E1-420D-BEC6-CCFE5DAB196D}" srcOrd="5" destOrd="0" parTransId="{9FC39277-4D05-4EF8-82CB-999FD11BE19A}" sibTransId="{4274BF4A-D3F6-4094-8A0D-2260D6A2D388}"/>
    <dgm:cxn modelId="{8B78786B-A3F6-4AAD-AF8B-66B91DDAEF0C}" type="presOf" srcId="{38BD28B1-287C-4E96-9D37-8B62A7605C18}" destId="{330E0734-2013-4EDA-BF18-8787E708DD64}" srcOrd="1" destOrd="0" presId="urn:microsoft.com/office/officeart/2005/8/layout/hList7"/>
    <dgm:cxn modelId="{5B043752-FEDF-41CF-9CF1-CDDC13A08BFE}" type="presOf" srcId="{1D11086F-7195-4318-A73F-5E51AEE91C8F}" destId="{AF04384B-817E-47B6-8A0E-6E650CF521EA}" srcOrd="0" destOrd="0" presId="urn:microsoft.com/office/officeart/2005/8/layout/hList7"/>
    <dgm:cxn modelId="{EBC68374-38C4-441D-8067-4D578C9F254C}" type="presOf" srcId="{FEFFB97C-3CDF-4BAC-B8F2-D11998C1AD09}" destId="{78C7F297-B80B-4950-8337-77EB1A869978}" srcOrd="0" destOrd="0" presId="urn:microsoft.com/office/officeart/2005/8/layout/hList7"/>
    <dgm:cxn modelId="{2F283982-AB46-4C9A-83C6-F643F1AB6A57}" type="presOf" srcId="{92DB28EE-F75F-42FC-AA0A-9039280E8263}" destId="{707BB6CF-A476-4B66-A872-4E0BBE90A7C7}" srcOrd="1" destOrd="0" presId="urn:microsoft.com/office/officeart/2005/8/layout/hList7"/>
    <dgm:cxn modelId="{88312687-B8F2-43E5-9F02-5EF29B351998}" type="presOf" srcId="{D7A2FAB6-EA3D-4255-9E0B-B59D468A986C}" destId="{26788566-1800-4240-A191-C7C2C6986C60}" srcOrd="1" destOrd="0" presId="urn:microsoft.com/office/officeart/2005/8/layout/hList7"/>
    <dgm:cxn modelId="{6AF7F89A-BAD9-4456-A668-323D9BE0CE3B}" type="presOf" srcId="{3F76B593-0084-4715-BEDD-D56A36A60D61}" destId="{D110EE6D-C4FE-4B5C-92BB-92E872CE1686}" srcOrd="0" destOrd="0" presId="urn:microsoft.com/office/officeart/2005/8/layout/hList7"/>
    <dgm:cxn modelId="{121B419D-AEF1-45B4-8DEC-6CB8DF7C927B}" type="presOf" srcId="{4A5B5D82-B96A-40BB-8F4A-8CE22DE4814C}" destId="{854502D4-67BC-4055-916E-80FD7067919B}" srcOrd="0" destOrd="0" presId="urn:microsoft.com/office/officeart/2005/8/layout/hList7"/>
    <dgm:cxn modelId="{27D89DB2-2E71-4406-95B5-B384502F4DD6}" type="presOf" srcId="{92DB28EE-F75F-42FC-AA0A-9039280E8263}" destId="{40078F8E-40F7-4939-81AD-D860F5EEFABD}" srcOrd="0" destOrd="0" presId="urn:microsoft.com/office/officeart/2005/8/layout/hList7"/>
    <dgm:cxn modelId="{02D9C8C4-50A2-4646-8784-A96D84E9D40C}" type="presOf" srcId="{B2A8145D-D1F6-46CB-A191-EC17562BCCA2}" destId="{DAC7E501-F34C-403C-9741-F7372F68C821}" srcOrd="1" destOrd="0" presId="urn:microsoft.com/office/officeart/2005/8/layout/hList7"/>
    <dgm:cxn modelId="{AD0546C5-C810-4446-8326-C67B2F33F242}" srcId="{DB7FA659-3E66-4A6D-9D74-75F8D42F0FA8}" destId="{38BD28B1-287C-4E96-9D37-8B62A7605C18}" srcOrd="3" destOrd="0" parTransId="{86438551-28EE-40F3-8D5F-7A07DB7C7AFD}" sibTransId="{4A5B5D82-B96A-40BB-8F4A-8CE22DE4814C}"/>
    <dgm:cxn modelId="{C11617C9-44E3-4296-84A5-F3A1D7A87847}" type="presOf" srcId="{D7A2FAB6-EA3D-4255-9E0B-B59D468A986C}" destId="{216EB8E8-7B48-4D06-9BF4-08B66CC23FA7}" srcOrd="0" destOrd="0" presId="urn:microsoft.com/office/officeart/2005/8/layout/hList7"/>
    <dgm:cxn modelId="{C51A81DD-6081-4061-A31A-F5E04B11D6D7}" srcId="{DB7FA659-3E66-4A6D-9D74-75F8D42F0FA8}" destId="{D7A2FAB6-EA3D-4255-9E0B-B59D468A986C}" srcOrd="0" destOrd="0" parTransId="{740603A0-D8C8-4314-B58B-31E8750DF1E9}" sibTransId="{B3B3ED4B-C92F-483C-9948-4A5913507392}"/>
    <dgm:cxn modelId="{1B9FF0DF-E6B7-4850-A4A7-0385BBEF003B}" type="presOf" srcId="{DB7FA659-3E66-4A6D-9D74-75F8D42F0FA8}" destId="{7AC3BCE6-21A0-4D16-BE62-585B0C766BDB}" srcOrd="0" destOrd="0" presId="urn:microsoft.com/office/officeart/2005/8/layout/hList7"/>
    <dgm:cxn modelId="{E333EFE5-270B-455A-BF6E-AD4A5E0E8DE3}" type="presOf" srcId="{A2B26A9C-17E1-420D-BEC6-CCFE5DAB196D}" destId="{7F8B32BD-70FA-482E-ABBF-0EEBC1177090}" srcOrd="1" destOrd="0" presId="urn:microsoft.com/office/officeart/2005/8/layout/hList7"/>
    <dgm:cxn modelId="{970C1A70-67E1-4FD1-A813-E9079E1003A3}" type="presParOf" srcId="{7AC3BCE6-21A0-4D16-BE62-585B0C766BDB}" destId="{0EDD54FE-48C2-45B1-A68C-719A0DA00552}" srcOrd="0" destOrd="0" presId="urn:microsoft.com/office/officeart/2005/8/layout/hList7"/>
    <dgm:cxn modelId="{F115D690-3D6C-4C58-97CA-340FBD8AAE21}" type="presParOf" srcId="{7AC3BCE6-21A0-4D16-BE62-585B0C766BDB}" destId="{F64E348A-AC20-40DF-975B-8AF2E4AA21F8}" srcOrd="1" destOrd="0" presId="urn:microsoft.com/office/officeart/2005/8/layout/hList7"/>
    <dgm:cxn modelId="{AC3B7A70-D9FE-4FDC-B4EB-B4DC1D43787B}" type="presParOf" srcId="{F64E348A-AC20-40DF-975B-8AF2E4AA21F8}" destId="{790F5A66-40F0-40BD-A6AB-340EB51D29E6}" srcOrd="0" destOrd="0" presId="urn:microsoft.com/office/officeart/2005/8/layout/hList7"/>
    <dgm:cxn modelId="{BF56C11F-EDA7-4F42-B39B-4C9DD0D71C7E}" type="presParOf" srcId="{790F5A66-40F0-40BD-A6AB-340EB51D29E6}" destId="{216EB8E8-7B48-4D06-9BF4-08B66CC23FA7}" srcOrd="0" destOrd="0" presId="urn:microsoft.com/office/officeart/2005/8/layout/hList7"/>
    <dgm:cxn modelId="{0184E3A6-9843-40D9-9A55-FEB118152975}" type="presParOf" srcId="{790F5A66-40F0-40BD-A6AB-340EB51D29E6}" destId="{26788566-1800-4240-A191-C7C2C6986C60}" srcOrd="1" destOrd="0" presId="urn:microsoft.com/office/officeart/2005/8/layout/hList7"/>
    <dgm:cxn modelId="{D963A5C9-38FA-47FC-A386-69515E8409E2}" type="presParOf" srcId="{790F5A66-40F0-40BD-A6AB-340EB51D29E6}" destId="{743B40C8-66C2-40FB-B60D-F769C8CEC3EA}" srcOrd="2" destOrd="0" presId="urn:microsoft.com/office/officeart/2005/8/layout/hList7"/>
    <dgm:cxn modelId="{5B2DEC7E-63E3-476A-95F0-72036CD0E71C}" type="presParOf" srcId="{790F5A66-40F0-40BD-A6AB-340EB51D29E6}" destId="{94BE52BE-379D-44FF-8750-89E16D3F412E}" srcOrd="3" destOrd="0" presId="urn:microsoft.com/office/officeart/2005/8/layout/hList7"/>
    <dgm:cxn modelId="{F36BCE94-396F-4FFF-99CB-7EC312F0F886}" type="presParOf" srcId="{F64E348A-AC20-40DF-975B-8AF2E4AA21F8}" destId="{4109D739-4236-4C3A-9CC4-6F011ED6E146}" srcOrd="1" destOrd="0" presId="urn:microsoft.com/office/officeart/2005/8/layout/hList7"/>
    <dgm:cxn modelId="{2D7B211D-7434-4621-9060-FCFF1AB0E912}" type="presParOf" srcId="{F64E348A-AC20-40DF-975B-8AF2E4AA21F8}" destId="{28446D9C-B5E9-4716-A01A-C23BB9ABDF78}" srcOrd="2" destOrd="0" presId="urn:microsoft.com/office/officeart/2005/8/layout/hList7"/>
    <dgm:cxn modelId="{E6659691-4DEF-437B-BFDF-2A73E0808A2F}" type="presParOf" srcId="{28446D9C-B5E9-4716-A01A-C23BB9ABDF78}" destId="{8998CB47-419B-4132-AA36-7B3E18285AA1}" srcOrd="0" destOrd="0" presId="urn:microsoft.com/office/officeart/2005/8/layout/hList7"/>
    <dgm:cxn modelId="{1E8C68C8-9EFB-45AC-8C97-C69701598C50}" type="presParOf" srcId="{28446D9C-B5E9-4716-A01A-C23BB9ABDF78}" destId="{DAC7E501-F34C-403C-9741-F7372F68C821}" srcOrd="1" destOrd="0" presId="urn:microsoft.com/office/officeart/2005/8/layout/hList7"/>
    <dgm:cxn modelId="{472F8034-7663-4253-8EA3-945AB2F2DF70}" type="presParOf" srcId="{28446D9C-B5E9-4716-A01A-C23BB9ABDF78}" destId="{807265F0-9A81-4060-8B62-FB83D169AE1C}" srcOrd="2" destOrd="0" presId="urn:microsoft.com/office/officeart/2005/8/layout/hList7"/>
    <dgm:cxn modelId="{35F91157-7DF6-49CE-A23B-E60612DD19B2}" type="presParOf" srcId="{28446D9C-B5E9-4716-A01A-C23BB9ABDF78}" destId="{9830848B-68BB-49D7-A390-A9623BFAB995}" srcOrd="3" destOrd="0" presId="urn:microsoft.com/office/officeart/2005/8/layout/hList7"/>
    <dgm:cxn modelId="{17815104-72B4-4BD4-8EE2-0C0A2BA97566}" type="presParOf" srcId="{F64E348A-AC20-40DF-975B-8AF2E4AA21F8}" destId="{32C08323-03C9-40F2-94CA-50A1E271659E}" srcOrd="3" destOrd="0" presId="urn:microsoft.com/office/officeart/2005/8/layout/hList7"/>
    <dgm:cxn modelId="{00D5E21F-B663-4592-B5D2-53F1F112DF15}" type="presParOf" srcId="{F64E348A-AC20-40DF-975B-8AF2E4AA21F8}" destId="{CCDF7F93-1CB8-47E6-AB3E-5B54D5F328CA}" srcOrd="4" destOrd="0" presId="urn:microsoft.com/office/officeart/2005/8/layout/hList7"/>
    <dgm:cxn modelId="{1E52B8F3-168F-41ED-A75A-5BF78292A48F}" type="presParOf" srcId="{CCDF7F93-1CB8-47E6-AB3E-5B54D5F328CA}" destId="{AF04384B-817E-47B6-8A0E-6E650CF521EA}" srcOrd="0" destOrd="0" presId="urn:microsoft.com/office/officeart/2005/8/layout/hList7"/>
    <dgm:cxn modelId="{18A40465-DC30-4FC1-99A4-C78D7252F4A5}" type="presParOf" srcId="{CCDF7F93-1CB8-47E6-AB3E-5B54D5F328CA}" destId="{FD61A985-081B-4854-B43B-A5C9B582AE25}" srcOrd="1" destOrd="0" presId="urn:microsoft.com/office/officeart/2005/8/layout/hList7"/>
    <dgm:cxn modelId="{5097BB37-B9B3-415A-A159-4721EF772FCC}" type="presParOf" srcId="{CCDF7F93-1CB8-47E6-AB3E-5B54D5F328CA}" destId="{3DA12247-0B41-4A9A-A88B-2400D83FBC96}" srcOrd="2" destOrd="0" presId="urn:microsoft.com/office/officeart/2005/8/layout/hList7"/>
    <dgm:cxn modelId="{D96A254B-3B3D-4E56-80C1-E6B033C8760E}" type="presParOf" srcId="{CCDF7F93-1CB8-47E6-AB3E-5B54D5F328CA}" destId="{32DCEBF2-CCAB-42AF-AB37-E91C30622831}" srcOrd="3" destOrd="0" presId="urn:microsoft.com/office/officeart/2005/8/layout/hList7"/>
    <dgm:cxn modelId="{B58AF5B1-28E8-4EF0-A850-822B5ABAFA18}" type="presParOf" srcId="{F64E348A-AC20-40DF-975B-8AF2E4AA21F8}" destId="{D110EE6D-C4FE-4B5C-92BB-92E872CE1686}" srcOrd="5" destOrd="0" presId="urn:microsoft.com/office/officeart/2005/8/layout/hList7"/>
    <dgm:cxn modelId="{BD5D0966-225F-421D-8EF5-4BAD6ABFD638}" type="presParOf" srcId="{F64E348A-AC20-40DF-975B-8AF2E4AA21F8}" destId="{B2615A1D-F1DC-4955-9A52-96CF8B103AFF}" srcOrd="6" destOrd="0" presId="urn:microsoft.com/office/officeart/2005/8/layout/hList7"/>
    <dgm:cxn modelId="{1405ADD9-BAF9-4BFB-870B-6B01AD6D4846}" type="presParOf" srcId="{B2615A1D-F1DC-4955-9A52-96CF8B103AFF}" destId="{72070B0A-864E-4998-AB1E-5B54003CFFC3}" srcOrd="0" destOrd="0" presId="urn:microsoft.com/office/officeart/2005/8/layout/hList7"/>
    <dgm:cxn modelId="{C90B28B4-216F-4CE8-B145-36672B329685}" type="presParOf" srcId="{B2615A1D-F1DC-4955-9A52-96CF8B103AFF}" destId="{330E0734-2013-4EDA-BF18-8787E708DD64}" srcOrd="1" destOrd="0" presId="urn:microsoft.com/office/officeart/2005/8/layout/hList7"/>
    <dgm:cxn modelId="{60336E93-01E6-4D71-B76C-F19E0CC66200}" type="presParOf" srcId="{B2615A1D-F1DC-4955-9A52-96CF8B103AFF}" destId="{E8BA54D1-75A4-4E65-B851-269682494943}" srcOrd="2" destOrd="0" presId="urn:microsoft.com/office/officeart/2005/8/layout/hList7"/>
    <dgm:cxn modelId="{84141E8C-E6BB-44D6-ACBD-8220A3398676}" type="presParOf" srcId="{B2615A1D-F1DC-4955-9A52-96CF8B103AFF}" destId="{112E8654-973F-4F48-8D3C-C01F916F017E}" srcOrd="3" destOrd="0" presId="urn:microsoft.com/office/officeart/2005/8/layout/hList7"/>
    <dgm:cxn modelId="{5CA25151-ADD3-4023-A307-18BFDC89A46E}" type="presParOf" srcId="{F64E348A-AC20-40DF-975B-8AF2E4AA21F8}" destId="{854502D4-67BC-4055-916E-80FD7067919B}" srcOrd="7" destOrd="0" presId="urn:microsoft.com/office/officeart/2005/8/layout/hList7"/>
    <dgm:cxn modelId="{A0E75BBE-F7F0-4713-9CB6-72EB92D28A38}" type="presParOf" srcId="{F64E348A-AC20-40DF-975B-8AF2E4AA21F8}" destId="{D7A0CAF9-0870-40B7-9443-C77D5A3D5851}" srcOrd="8" destOrd="0" presId="urn:microsoft.com/office/officeart/2005/8/layout/hList7"/>
    <dgm:cxn modelId="{B48039C0-4002-4ADA-827D-D0A6D56AC87B}" type="presParOf" srcId="{D7A0CAF9-0870-40B7-9443-C77D5A3D5851}" destId="{40078F8E-40F7-4939-81AD-D860F5EEFABD}" srcOrd="0" destOrd="0" presId="urn:microsoft.com/office/officeart/2005/8/layout/hList7"/>
    <dgm:cxn modelId="{312ED34E-D103-47B1-8B9A-72FDBBA0487C}" type="presParOf" srcId="{D7A0CAF9-0870-40B7-9443-C77D5A3D5851}" destId="{707BB6CF-A476-4B66-A872-4E0BBE90A7C7}" srcOrd="1" destOrd="0" presId="urn:microsoft.com/office/officeart/2005/8/layout/hList7"/>
    <dgm:cxn modelId="{AF67130B-4BDF-49B1-98D0-57D31C4A1E0B}" type="presParOf" srcId="{D7A0CAF9-0870-40B7-9443-C77D5A3D5851}" destId="{1256E07A-72D2-4D42-83C0-97D36BC3335F}" srcOrd="2" destOrd="0" presId="urn:microsoft.com/office/officeart/2005/8/layout/hList7"/>
    <dgm:cxn modelId="{A80FAF94-4E54-406C-9581-2A1A69B69AD9}" type="presParOf" srcId="{D7A0CAF9-0870-40B7-9443-C77D5A3D5851}" destId="{B934082C-74CB-4036-B1C2-FA1F51DCE318}" srcOrd="3" destOrd="0" presId="urn:microsoft.com/office/officeart/2005/8/layout/hList7"/>
    <dgm:cxn modelId="{A9819116-DAC9-4BD3-9F7A-DEC70D13C5F2}" type="presParOf" srcId="{F64E348A-AC20-40DF-975B-8AF2E4AA21F8}" destId="{78C7F297-B80B-4950-8337-77EB1A869978}" srcOrd="9" destOrd="0" presId="urn:microsoft.com/office/officeart/2005/8/layout/hList7"/>
    <dgm:cxn modelId="{5BBDAD39-AB8B-4F29-94E2-FFF4F66F086A}" type="presParOf" srcId="{F64E348A-AC20-40DF-975B-8AF2E4AA21F8}" destId="{4CD88258-A654-4CC4-819E-FB1AF0DCC4F8}" srcOrd="10" destOrd="0" presId="urn:microsoft.com/office/officeart/2005/8/layout/hList7"/>
    <dgm:cxn modelId="{7E60B4EB-5E7E-4995-BDEA-2FCC0C229432}" type="presParOf" srcId="{4CD88258-A654-4CC4-819E-FB1AF0DCC4F8}" destId="{3255E05D-8700-4E9F-9B6F-0FCA5E34B874}" srcOrd="0" destOrd="0" presId="urn:microsoft.com/office/officeart/2005/8/layout/hList7"/>
    <dgm:cxn modelId="{DBE27891-02F5-4EEC-B389-C36956375789}" type="presParOf" srcId="{4CD88258-A654-4CC4-819E-FB1AF0DCC4F8}" destId="{7F8B32BD-70FA-482E-ABBF-0EEBC1177090}" srcOrd="1" destOrd="0" presId="urn:microsoft.com/office/officeart/2005/8/layout/hList7"/>
    <dgm:cxn modelId="{FE170E70-8A00-422E-838C-ECFC55C1E2FF}" type="presParOf" srcId="{4CD88258-A654-4CC4-819E-FB1AF0DCC4F8}" destId="{BE441C9B-FFB0-4188-8387-255B285526DA}" srcOrd="2" destOrd="0" presId="urn:microsoft.com/office/officeart/2005/8/layout/hList7"/>
    <dgm:cxn modelId="{256E4A98-7592-4807-9624-4FB54C0522B8}" type="presParOf" srcId="{4CD88258-A654-4CC4-819E-FB1AF0DCC4F8}" destId="{26C18D05-7D01-4ECD-ABB9-FB36E3BF25B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B74E8-D794-4C2D-9FFB-B3C9E080444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1F8A25F7-4910-467A-BBB3-6B5FF3C89AB9}">
      <dgm:prSet phldrT="[Text]" custT="1"/>
      <dgm:spPr/>
      <dgm:t>
        <a:bodyPr/>
        <a:lstStyle/>
        <a:p>
          <a:r>
            <a:rPr lang="en-US" sz="1600" b="1" dirty="0">
              <a:solidFill>
                <a:srgbClr val="002060"/>
              </a:solidFill>
            </a:rPr>
            <a:t>KHAMED MOHAMED</a:t>
          </a:r>
        </a:p>
      </dgm:t>
    </dgm:pt>
    <dgm:pt modelId="{4388E16C-DC6B-449B-8230-D37C63F41574}" type="parTrans" cxnId="{173EF9BA-C453-4853-A401-142B83634CB2}">
      <dgm:prSet/>
      <dgm:spPr/>
      <dgm:t>
        <a:bodyPr/>
        <a:lstStyle/>
        <a:p>
          <a:endParaRPr lang="en-US"/>
        </a:p>
      </dgm:t>
    </dgm:pt>
    <dgm:pt modelId="{808F7998-954B-41E2-B9DA-D6AD2A37E471}" type="sibTrans" cxnId="{173EF9BA-C453-4853-A401-142B83634CB2}">
      <dgm:prSet/>
      <dgm:spPr/>
      <dgm:t>
        <a:bodyPr/>
        <a:lstStyle/>
        <a:p>
          <a:endParaRPr lang="en-US"/>
        </a:p>
      </dgm:t>
    </dgm:pt>
    <dgm:pt modelId="{D09721F0-2D37-4467-B698-1869EE267AAE}">
      <dgm:prSet phldrT="[Text]"/>
      <dgm:spPr/>
      <dgm:t>
        <a:bodyPr/>
        <a:lstStyle/>
        <a:p>
          <a:r>
            <a:rPr lang="en-US" dirty="0"/>
            <a:t>TECHNICAL SUPPORT</a:t>
          </a:r>
        </a:p>
      </dgm:t>
    </dgm:pt>
    <dgm:pt modelId="{18CEF446-5B8D-4743-A908-C17B75A8976D}" type="parTrans" cxnId="{2865F9CD-F3A8-47EA-B00D-BE0EEB808B84}">
      <dgm:prSet/>
      <dgm:spPr/>
      <dgm:t>
        <a:bodyPr/>
        <a:lstStyle/>
        <a:p>
          <a:endParaRPr lang="en-US"/>
        </a:p>
      </dgm:t>
    </dgm:pt>
    <dgm:pt modelId="{6D1079EB-E20D-43D5-BA0A-41847E005084}" type="sibTrans" cxnId="{2865F9CD-F3A8-47EA-B00D-BE0EEB808B84}">
      <dgm:prSet/>
      <dgm:spPr/>
      <dgm:t>
        <a:bodyPr/>
        <a:lstStyle/>
        <a:p>
          <a:endParaRPr lang="en-US"/>
        </a:p>
      </dgm:t>
    </dgm:pt>
    <dgm:pt modelId="{20EE093D-4278-489D-B40E-28D9B55560D8}">
      <dgm:prSet phldrT="[Text]"/>
      <dgm:spPr/>
      <dgm:t>
        <a:bodyPr/>
        <a:lstStyle/>
        <a:p>
          <a:r>
            <a:rPr lang="en-US" dirty="0"/>
            <a:t>SYSTEM ADMIN</a:t>
          </a:r>
        </a:p>
      </dgm:t>
    </dgm:pt>
    <dgm:pt modelId="{19270B21-77DB-487A-8FDA-FF16AA7F139F}" type="parTrans" cxnId="{F0E50A52-4855-4E0D-8F19-EDBD68E61B83}">
      <dgm:prSet/>
      <dgm:spPr/>
      <dgm:t>
        <a:bodyPr/>
        <a:lstStyle/>
        <a:p>
          <a:endParaRPr lang="en-US"/>
        </a:p>
      </dgm:t>
    </dgm:pt>
    <dgm:pt modelId="{9F3AF263-4C4E-4996-85DF-E9D25FEDD263}" type="sibTrans" cxnId="{F0E50A52-4855-4E0D-8F19-EDBD68E61B83}">
      <dgm:prSet/>
      <dgm:spPr/>
      <dgm:t>
        <a:bodyPr/>
        <a:lstStyle/>
        <a:p>
          <a:endParaRPr lang="en-US"/>
        </a:p>
      </dgm:t>
    </dgm:pt>
    <dgm:pt modelId="{1547A167-F85A-478F-8338-6CE5D6A82E3A}">
      <dgm:prSet phldrT="[Text]"/>
      <dgm:spPr/>
      <dgm:t>
        <a:bodyPr/>
        <a:lstStyle/>
        <a:p>
          <a:r>
            <a:rPr lang="en-US" dirty="0"/>
            <a:t>NETWORK ENGINEER</a:t>
          </a:r>
        </a:p>
      </dgm:t>
    </dgm:pt>
    <dgm:pt modelId="{D26BF9B4-0348-46E7-A086-0FF6650DCD62}" type="parTrans" cxnId="{A1304F8F-F1B6-43D3-BF4D-59B8D5C68665}">
      <dgm:prSet/>
      <dgm:spPr/>
      <dgm:t>
        <a:bodyPr/>
        <a:lstStyle/>
        <a:p>
          <a:endParaRPr lang="en-US"/>
        </a:p>
      </dgm:t>
    </dgm:pt>
    <dgm:pt modelId="{1231E6A9-DB31-44F9-B427-210894040BE1}" type="sibTrans" cxnId="{A1304F8F-F1B6-43D3-BF4D-59B8D5C68665}">
      <dgm:prSet/>
      <dgm:spPr/>
      <dgm:t>
        <a:bodyPr/>
        <a:lstStyle/>
        <a:p>
          <a:endParaRPr lang="en-US"/>
        </a:p>
      </dgm:t>
    </dgm:pt>
    <dgm:pt modelId="{2C8DB9F2-DA06-47B6-9697-4E47AA553B9E}">
      <dgm:prSet phldrT="[Text]"/>
      <dgm:spPr/>
      <dgm:t>
        <a:bodyPr/>
        <a:lstStyle/>
        <a:p>
          <a:r>
            <a:rPr lang="en-US" dirty="0"/>
            <a:t>DATA ANALYSIS </a:t>
          </a:r>
        </a:p>
      </dgm:t>
    </dgm:pt>
    <dgm:pt modelId="{607D7327-9F91-4C2D-A41D-FDFC3FCC746A}" type="parTrans" cxnId="{684BEE13-5D9D-4292-96BE-A5A17C96BA86}">
      <dgm:prSet/>
      <dgm:spPr/>
      <dgm:t>
        <a:bodyPr/>
        <a:lstStyle/>
        <a:p>
          <a:endParaRPr lang="en-US"/>
        </a:p>
      </dgm:t>
    </dgm:pt>
    <dgm:pt modelId="{6FBD867F-78AA-48A8-B817-97A14887F90E}" type="sibTrans" cxnId="{684BEE13-5D9D-4292-96BE-A5A17C96BA86}">
      <dgm:prSet/>
      <dgm:spPr/>
      <dgm:t>
        <a:bodyPr/>
        <a:lstStyle/>
        <a:p>
          <a:endParaRPr lang="en-US"/>
        </a:p>
      </dgm:t>
    </dgm:pt>
    <dgm:pt modelId="{7E1B7D11-3621-4035-8FAB-28B0EB91095C}">
      <dgm:prSet phldrT="[Text]"/>
      <dgm:spPr/>
      <dgm:t>
        <a:bodyPr/>
        <a:lstStyle/>
        <a:p>
          <a:r>
            <a:rPr lang="en-US" dirty="0"/>
            <a:t>ALX SE</a:t>
          </a:r>
        </a:p>
      </dgm:t>
    </dgm:pt>
    <dgm:pt modelId="{92A2FE70-5B26-4AE5-ABEB-85F3C12BD9E4}" type="parTrans" cxnId="{DA911D4B-6540-435F-8383-03C45107DCB2}">
      <dgm:prSet/>
      <dgm:spPr/>
      <dgm:t>
        <a:bodyPr/>
        <a:lstStyle/>
        <a:p>
          <a:endParaRPr lang="en-US"/>
        </a:p>
      </dgm:t>
    </dgm:pt>
    <dgm:pt modelId="{9ED1BDD3-B069-4962-A3C5-1E3B1D447C4A}" type="sibTrans" cxnId="{DA911D4B-6540-435F-8383-03C45107DCB2}">
      <dgm:prSet/>
      <dgm:spPr/>
      <dgm:t>
        <a:bodyPr/>
        <a:lstStyle/>
        <a:p>
          <a:endParaRPr lang="en-US"/>
        </a:p>
      </dgm:t>
    </dgm:pt>
    <dgm:pt modelId="{0F2A1B7D-ACEC-49A7-9A31-427112233E44}">
      <dgm:prSet phldrT="[Text]"/>
      <dgm:spPr/>
      <dgm:t>
        <a:bodyPr/>
        <a:lstStyle/>
        <a:p>
          <a:r>
            <a:rPr lang="en-US" dirty="0"/>
            <a:t>COMPUTER SCINCE RESEARCH ER</a:t>
          </a:r>
        </a:p>
      </dgm:t>
    </dgm:pt>
    <dgm:pt modelId="{8C121327-264D-49E0-9B70-3F80A95D9F0E}" type="parTrans" cxnId="{5F433A74-BE1C-420A-91C4-1CAEC78EB7E9}">
      <dgm:prSet/>
      <dgm:spPr/>
      <dgm:t>
        <a:bodyPr/>
        <a:lstStyle/>
        <a:p>
          <a:endParaRPr lang="en-US"/>
        </a:p>
      </dgm:t>
    </dgm:pt>
    <dgm:pt modelId="{BADB1277-276F-4A1D-824E-25D65F149959}" type="sibTrans" cxnId="{5F433A74-BE1C-420A-91C4-1CAEC78EB7E9}">
      <dgm:prSet/>
      <dgm:spPr/>
      <dgm:t>
        <a:bodyPr/>
        <a:lstStyle/>
        <a:p>
          <a:endParaRPr lang="en-US"/>
        </a:p>
      </dgm:t>
    </dgm:pt>
    <dgm:pt modelId="{5C32EC02-89F9-4FD7-B518-686650D94765}" type="pres">
      <dgm:prSet presAssocID="{E24B74E8-D794-4C2D-9FFB-B3C9E080444F}" presName="Name0" presStyleCnt="0">
        <dgm:presLayoutVars>
          <dgm:dir/>
          <dgm:animLvl val="lvl"/>
          <dgm:resizeHandles val="exact"/>
        </dgm:presLayoutVars>
      </dgm:prSet>
      <dgm:spPr/>
    </dgm:pt>
    <dgm:pt modelId="{00EBA8CC-6DE0-4A47-8146-F69BF9C4D500}" type="pres">
      <dgm:prSet presAssocID="{1F8A25F7-4910-467A-BBB3-6B5FF3C89AB9}" presName="composite" presStyleCnt="0"/>
      <dgm:spPr/>
    </dgm:pt>
    <dgm:pt modelId="{A7A30EF6-FF82-494F-8419-4F46D81BE201}" type="pres">
      <dgm:prSet presAssocID="{1F8A25F7-4910-467A-BBB3-6B5FF3C89AB9}" presName="parTx" presStyleLbl="alignNode1" presStyleIdx="0" presStyleCnt="1">
        <dgm:presLayoutVars>
          <dgm:chMax val="0"/>
          <dgm:chPref val="0"/>
          <dgm:bulletEnabled val="1"/>
        </dgm:presLayoutVars>
      </dgm:prSet>
      <dgm:spPr/>
    </dgm:pt>
    <dgm:pt modelId="{EFE819A4-175F-40E0-9478-AEF49ACCBD4C}" type="pres">
      <dgm:prSet presAssocID="{1F8A25F7-4910-467A-BBB3-6B5FF3C89AB9}" presName="desTx" presStyleLbl="alignAccFollowNode1" presStyleIdx="0" presStyleCnt="1">
        <dgm:presLayoutVars>
          <dgm:bulletEnabled val="1"/>
        </dgm:presLayoutVars>
      </dgm:prSet>
      <dgm:spPr/>
    </dgm:pt>
  </dgm:ptLst>
  <dgm:cxnLst>
    <dgm:cxn modelId="{684BEE13-5D9D-4292-96BE-A5A17C96BA86}" srcId="{1F8A25F7-4910-467A-BBB3-6B5FF3C89AB9}" destId="{2C8DB9F2-DA06-47B6-9697-4E47AA553B9E}" srcOrd="3" destOrd="0" parTransId="{607D7327-9F91-4C2D-A41D-FDFC3FCC746A}" sibTransId="{6FBD867F-78AA-48A8-B817-97A14887F90E}"/>
    <dgm:cxn modelId="{F10B0E2B-188F-4AF9-B1DF-B871BD78A668}" type="presOf" srcId="{0F2A1B7D-ACEC-49A7-9A31-427112233E44}" destId="{EFE819A4-175F-40E0-9478-AEF49ACCBD4C}" srcOrd="0" destOrd="5" presId="urn:microsoft.com/office/officeart/2005/8/layout/hList1"/>
    <dgm:cxn modelId="{F69CA440-3492-4751-8A7C-ABCBE00F90FA}" type="presOf" srcId="{E24B74E8-D794-4C2D-9FFB-B3C9E080444F}" destId="{5C32EC02-89F9-4FD7-B518-686650D94765}" srcOrd="0" destOrd="0" presId="urn:microsoft.com/office/officeart/2005/8/layout/hList1"/>
    <dgm:cxn modelId="{BCE3C363-4179-439C-B036-DC8496F1FBFB}" type="presOf" srcId="{1F8A25F7-4910-467A-BBB3-6B5FF3C89AB9}" destId="{A7A30EF6-FF82-494F-8419-4F46D81BE201}" srcOrd="0" destOrd="0" presId="urn:microsoft.com/office/officeart/2005/8/layout/hList1"/>
    <dgm:cxn modelId="{9A5A9868-06D3-4A63-B148-5210A3F2B05C}" type="presOf" srcId="{20EE093D-4278-489D-B40E-28D9B55560D8}" destId="{EFE819A4-175F-40E0-9478-AEF49ACCBD4C}" srcOrd="0" destOrd="1" presId="urn:microsoft.com/office/officeart/2005/8/layout/hList1"/>
    <dgm:cxn modelId="{DA911D4B-6540-435F-8383-03C45107DCB2}" srcId="{1F8A25F7-4910-467A-BBB3-6B5FF3C89AB9}" destId="{7E1B7D11-3621-4035-8FAB-28B0EB91095C}" srcOrd="4" destOrd="0" parTransId="{92A2FE70-5B26-4AE5-ABEB-85F3C12BD9E4}" sibTransId="{9ED1BDD3-B069-4962-A3C5-1E3B1D447C4A}"/>
    <dgm:cxn modelId="{F0E50A52-4855-4E0D-8F19-EDBD68E61B83}" srcId="{1F8A25F7-4910-467A-BBB3-6B5FF3C89AB9}" destId="{20EE093D-4278-489D-B40E-28D9B55560D8}" srcOrd="1" destOrd="0" parTransId="{19270B21-77DB-487A-8FDA-FF16AA7F139F}" sibTransId="{9F3AF263-4C4E-4996-85DF-E9D25FEDD263}"/>
    <dgm:cxn modelId="{5F433A74-BE1C-420A-91C4-1CAEC78EB7E9}" srcId="{1F8A25F7-4910-467A-BBB3-6B5FF3C89AB9}" destId="{0F2A1B7D-ACEC-49A7-9A31-427112233E44}" srcOrd="5" destOrd="0" parTransId="{8C121327-264D-49E0-9B70-3F80A95D9F0E}" sibTransId="{BADB1277-276F-4A1D-824E-25D65F149959}"/>
    <dgm:cxn modelId="{B23C1275-3A7D-4029-ACBB-6F372AF86EDC}" type="presOf" srcId="{D09721F0-2D37-4467-B698-1869EE267AAE}" destId="{EFE819A4-175F-40E0-9478-AEF49ACCBD4C}" srcOrd="0" destOrd="0" presId="urn:microsoft.com/office/officeart/2005/8/layout/hList1"/>
    <dgm:cxn modelId="{A1304F8F-F1B6-43D3-BF4D-59B8D5C68665}" srcId="{1F8A25F7-4910-467A-BBB3-6B5FF3C89AB9}" destId="{1547A167-F85A-478F-8338-6CE5D6A82E3A}" srcOrd="2" destOrd="0" parTransId="{D26BF9B4-0348-46E7-A086-0FF6650DCD62}" sibTransId="{1231E6A9-DB31-44F9-B427-210894040BE1}"/>
    <dgm:cxn modelId="{81A857A1-8646-4FB0-A641-1F25BAE5AA63}" type="presOf" srcId="{1547A167-F85A-478F-8338-6CE5D6A82E3A}" destId="{EFE819A4-175F-40E0-9478-AEF49ACCBD4C}" srcOrd="0" destOrd="2" presId="urn:microsoft.com/office/officeart/2005/8/layout/hList1"/>
    <dgm:cxn modelId="{173EF9BA-C453-4853-A401-142B83634CB2}" srcId="{E24B74E8-D794-4C2D-9FFB-B3C9E080444F}" destId="{1F8A25F7-4910-467A-BBB3-6B5FF3C89AB9}" srcOrd="0" destOrd="0" parTransId="{4388E16C-DC6B-449B-8230-D37C63F41574}" sibTransId="{808F7998-954B-41E2-B9DA-D6AD2A37E471}"/>
    <dgm:cxn modelId="{2865F9CD-F3A8-47EA-B00D-BE0EEB808B84}" srcId="{1F8A25F7-4910-467A-BBB3-6B5FF3C89AB9}" destId="{D09721F0-2D37-4467-B698-1869EE267AAE}" srcOrd="0" destOrd="0" parTransId="{18CEF446-5B8D-4743-A908-C17B75A8976D}" sibTransId="{6D1079EB-E20D-43D5-BA0A-41847E005084}"/>
    <dgm:cxn modelId="{08E4F4D1-3F34-4183-A591-00B6141D2559}" type="presOf" srcId="{2C8DB9F2-DA06-47B6-9697-4E47AA553B9E}" destId="{EFE819A4-175F-40E0-9478-AEF49ACCBD4C}" srcOrd="0" destOrd="3" presId="urn:microsoft.com/office/officeart/2005/8/layout/hList1"/>
    <dgm:cxn modelId="{08E92EE0-65BC-48A1-BDD2-09868867DF02}" type="presOf" srcId="{7E1B7D11-3621-4035-8FAB-28B0EB91095C}" destId="{EFE819A4-175F-40E0-9478-AEF49ACCBD4C}" srcOrd="0" destOrd="4" presId="urn:microsoft.com/office/officeart/2005/8/layout/hList1"/>
    <dgm:cxn modelId="{E8ABAD5A-3E2A-4AF2-A80D-685A064A62D5}" type="presParOf" srcId="{5C32EC02-89F9-4FD7-B518-686650D94765}" destId="{00EBA8CC-6DE0-4A47-8146-F69BF9C4D500}" srcOrd="0" destOrd="0" presId="urn:microsoft.com/office/officeart/2005/8/layout/hList1"/>
    <dgm:cxn modelId="{3099FAD0-7F66-4886-B277-0DA63F992A6E}" type="presParOf" srcId="{00EBA8CC-6DE0-4A47-8146-F69BF9C4D500}" destId="{A7A30EF6-FF82-494F-8419-4F46D81BE201}" srcOrd="0" destOrd="0" presId="urn:microsoft.com/office/officeart/2005/8/layout/hList1"/>
    <dgm:cxn modelId="{0F6DA282-A47A-47A1-A73A-7483EA824E01}" type="presParOf" srcId="{00EBA8CC-6DE0-4A47-8146-F69BF9C4D500}" destId="{EFE819A4-175F-40E0-9478-AEF49ACCBD4C}"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6750AC01-D39D-4F3A-9DC8-2A211EE986A2}">
      <dgm:prSet phldrT="[Text]"/>
      <dgm:spPr/>
      <dgm:t>
        <a:bodyPr/>
        <a:lstStyle/>
        <a:p>
          <a:r>
            <a:rPr lang="en-US" b="1" i="0" dirty="0">
              <a:solidFill>
                <a:schemeClr val="bg1">
                  <a:lumMod val="95000"/>
                  <a:lumOff val="5000"/>
                </a:schemeClr>
              </a:solidFill>
            </a:rPr>
            <a:t>Empowering Africa in AI: Our Open-Source Odyssey</a:t>
          </a:r>
          <a:endParaRPr lang="en-US" b="0" i="0" dirty="0">
            <a:solidFill>
              <a:schemeClr val="bg1">
                <a:lumMod val="95000"/>
                <a:lumOff val="5000"/>
              </a:schemeClr>
            </a:solidFill>
          </a:endParaRP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custT="1"/>
      <dgm:spPr/>
      <dgm: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Breaking Free from Closed Source</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custT="1"/>
      <dgm:spPr/>
      <dgm: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Open Source, Open Minds</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2413C1B9-92BA-4863-A08C-953166682E6D}">
      <dgm:prSet phldrT="[Text]" custT="1"/>
      <dgm:spPr/>
      <dgm: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Dreaming of AF-GPT</a:t>
          </a:r>
        </a:p>
      </dgm:t>
    </dgm:pt>
    <dgm:pt modelId="{54991F05-C531-4E54-9806-8F3D3FCDE633}" type="parTrans" cxnId="{E0664C4F-1A6D-40FD-8B96-BCB505AAA3DB}">
      <dgm:prSet/>
      <dgm:spPr/>
      <dgm:t>
        <a:bodyPr/>
        <a:lstStyle/>
        <a:p>
          <a:endParaRPr lang="en-US"/>
        </a:p>
      </dgm:t>
    </dgm:pt>
    <dgm:pt modelId="{AE1F3CA6-CB9A-4300-96FE-B01B4A18872F}" type="sibTrans" cxnId="{E0664C4F-1A6D-40FD-8B96-BCB505AAA3DB}">
      <dgm:prSet/>
      <dgm:spPr/>
      <dgm:t>
        <a:bodyPr/>
        <a:lstStyle/>
        <a:p>
          <a:endParaRPr lang="en-US"/>
        </a:p>
      </dgm:t>
    </dgm:pt>
    <dgm:pt modelId="{A805738D-4C8F-4D39-B399-269F04D63B81}">
      <dgm:prSet phldrT="[Text]" custT="1"/>
      <dgm:spPr/>
      <dgm: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Self-Driving Dreams in Africa</a:t>
          </a:r>
        </a:p>
      </dgm:t>
    </dgm:pt>
    <dgm:pt modelId="{EF9238D1-918B-4550-B5BD-E6D6FEB763C0}" type="parTrans" cxnId="{BA54FC92-CFB6-4F27-844E-9F0E14262870}">
      <dgm:prSet/>
      <dgm:spPr/>
      <dgm:t>
        <a:bodyPr/>
        <a:lstStyle/>
        <a:p>
          <a:endParaRPr lang="en-US"/>
        </a:p>
      </dgm:t>
    </dgm:pt>
    <dgm:pt modelId="{2C967922-A4FD-4AF9-8D0F-8DC2562BCEBF}" type="sibTrans" cxnId="{BA54FC92-CFB6-4F27-844E-9F0E14262870}">
      <dgm:prSet/>
      <dgm:spPr/>
      <dgm:t>
        <a:bodyPr/>
        <a:lstStyle/>
        <a:p>
          <a:endParaRPr lang="en-US"/>
        </a:p>
      </dgm:t>
    </dgm:pt>
    <dgm:pt modelId="{14EB01DC-F6BA-45B8-945F-C6EA3788BD63}">
      <dgm:prSet phldrT="[Text]" custT="1"/>
      <dgm:spPr/>
      <dgm: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Simplicity in Complexity</a:t>
          </a:r>
        </a:p>
      </dgm:t>
    </dgm:pt>
    <dgm:pt modelId="{AF472453-9334-4C05-B79F-E385FDF2E230}" type="parTrans" cxnId="{C51CC0B6-8A79-421E-8AD2-40EFAA798570}">
      <dgm:prSet/>
      <dgm:spPr/>
      <dgm:t>
        <a:bodyPr/>
        <a:lstStyle/>
        <a:p>
          <a:endParaRPr lang="en-US"/>
        </a:p>
      </dgm:t>
    </dgm:pt>
    <dgm:pt modelId="{178AFF04-EA5B-4A18-B54E-4583E3698909}" type="sibTrans" cxnId="{C51CC0B6-8A79-421E-8AD2-40EFAA798570}">
      <dgm:prSet/>
      <dgm:spPr/>
      <dgm:t>
        <a:bodyPr/>
        <a:lstStyle/>
        <a:p>
          <a:endParaRPr lang="en-US"/>
        </a:p>
      </dgm:t>
    </dgm:pt>
    <dgm:pt modelId="{DE85DF98-B5F0-4AFF-AAA2-8CD62EC82691}" type="pres">
      <dgm:prSet presAssocID="{7E5AA53B-3EEE-4DE4-BB81-9044890C2946}" presName="Name0" presStyleCnt="0">
        <dgm:presLayoutVars>
          <dgm:chMax val="7"/>
          <dgm:chPref val="7"/>
          <dgm:dir/>
        </dgm:presLayoutVars>
      </dgm:prSet>
      <dgm:spPr/>
    </dgm:pt>
    <dgm:pt modelId="{F488C5EB-C94F-4C46-9499-B157DBC75A86}" type="pres">
      <dgm:prSet presAssocID="{7E5AA53B-3EEE-4DE4-BB81-9044890C2946}" presName="Name1" presStyleCnt="0"/>
      <dgm:spPr/>
    </dgm:pt>
    <dgm:pt modelId="{DF5120BF-22F3-4C9D-B3F1-623182D2CCB5}" type="pres">
      <dgm:prSet presAssocID="{7E5AA53B-3EEE-4DE4-BB81-9044890C2946}" presName="cycle" presStyleCnt="0"/>
      <dgm:spPr/>
    </dgm:pt>
    <dgm:pt modelId="{9DD7BBE6-DF6B-48BA-BD39-134DCF6C933D}" type="pres">
      <dgm:prSet presAssocID="{7E5AA53B-3EEE-4DE4-BB81-9044890C2946}" presName="srcNode" presStyleLbl="node1" presStyleIdx="0" presStyleCnt="6"/>
      <dgm:spPr/>
    </dgm:pt>
    <dgm:pt modelId="{8F784A16-CA01-4CE6-BEE8-8515E98127B8}" type="pres">
      <dgm:prSet presAssocID="{7E5AA53B-3EEE-4DE4-BB81-9044890C2946}" presName="conn" presStyleLbl="parChTrans1D2" presStyleIdx="0" presStyleCnt="1"/>
      <dgm:spPr/>
    </dgm:pt>
    <dgm:pt modelId="{1E27C0B7-5306-4A93-8E74-CE89DC90BAEA}" type="pres">
      <dgm:prSet presAssocID="{7E5AA53B-3EEE-4DE4-BB81-9044890C2946}" presName="extraNode" presStyleLbl="node1" presStyleIdx="0" presStyleCnt="6"/>
      <dgm:spPr/>
    </dgm:pt>
    <dgm:pt modelId="{59873869-3BFF-4618-BEE4-B19950F17597}" type="pres">
      <dgm:prSet presAssocID="{7E5AA53B-3EEE-4DE4-BB81-9044890C2946}" presName="dstNode" presStyleLbl="node1" presStyleIdx="0" presStyleCnt="6"/>
      <dgm:spPr/>
    </dgm:pt>
    <dgm:pt modelId="{6389F831-853D-43FF-AA51-8C3C3F310E03}" type="pres">
      <dgm:prSet presAssocID="{6750AC01-D39D-4F3A-9DC8-2A211EE986A2}" presName="text_1" presStyleLbl="node1" presStyleIdx="0" presStyleCnt="6">
        <dgm:presLayoutVars>
          <dgm:bulletEnabled val="1"/>
        </dgm:presLayoutVars>
      </dgm:prSet>
      <dgm:spPr/>
    </dgm:pt>
    <dgm:pt modelId="{037F0879-B5CD-4695-A3B3-299F3853686E}" type="pres">
      <dgm:prSet presAssocID="{6750AC01-D39D-4F3A-9DC8-2A211EE986A2}" presName="accent_1" presStyleCnt="0"/>
      <dgm:spPr/>
    </dgm:pt>
    <dgm:pt modelId="{96E142E0-F534-4BDB-8F6D-EBD1E576138E}" type="pres">
      <dgm:prSet presAssocID="{6750AC01-D39D-4F3A-9DC8-2A211EE986A2}" presName="accentRepeatNode" presStyleLbl="solidFgAcc1" presStyleIdx="0" presStyleCnt="6"/>
      <dgm:spPr>
        <a:solidFill>
          <a:schemeClr val="bg2">
            <a:lumMod val="75000"/>
          </a:schemeClr>
        </a:solidFill>
      </dgm:spPr>
    </dgm:pt>
    <dgm:pt modelId="{8D73851C-ED00-417D-B7A3-5B61B3CAE35D}" type="pres">
      <dgm:prSet presAssocID="{0BEF68B8-1228-47BB-83B5-7B9CD1E3F84E}" presName="text_2" presStyleLbl="node1" presStyleIdx="1" presStyleCnt="6">
        <dgm:presLayoutVars>
          <dgm:bulletEnabled val="1"/>
        </dgm:presLayoutVars>
      </dgm:prSet>
      <dgm:spPr/>
    </dgm:pt>
    <dgm:pt modelId="{169C3D37-098A-4772-B6B7-3140316D8E3D}" type="pres">
      <dgm:prSet presAssocID="{0BEF68B8-1228-47BB-83B5-7B9CD1E3F84E}" presName="accent_2" presStyleCnt="0"/>
      <dgm:spPr/>
    </dgm:pt>
    <dgm:pt modelId="{14B3A139-083D-42DD-945D-3B3793914257}" type="pres">
      <dgm:prSet presAssocID="{0BEF68B8-1228-47BB-83B5-7B9CD1E3F84E}" presName="accentRepeatNode" presStyleLbl="solidFgAcc1" presStyleIdx="1" presStyleCnt="6"/>
      <dgm:spPr>
        <a:xfrm>
          <a:off x="411828" y="800740"/>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gm:spPr>
    </dgm:pt>
    <dgm:pt modelId="{16376A2E-9EE9-436A-A766-27B88347301C}" type="pres">
      <dgm:prSet presAssocID="{5605D28D-2CE6-4513-8566-952984E21E14}" presName="text_3" presStyleLbl="node1" presStyleIdx="2" presStyleCnt="6">
        <dgm:presLayoutVars>
          <dgm:bulletEnabled val="1"/>
        </dgm:presLayoutVars>
      </dgm:prSet>
      <dgm:spPr/>
    </dgm:pt>
    <dgm:pt modelId="{73FD02A0-C7A1-477A-9975-F1CC80749480}" type="pres">
      <dgm:prSet presAssocID="{5605D28D-2CE6-4513-8566-952984E21E14}" presName="accent_3" presStyleCnt="0"/>
      <dgm:spPr/>
    </dgm:pt>
    <dgm:pt modelId="{E90DF3FB-BA55-4630-B732-BC860E32D732}" type="pres">
      <dgm:prSet presAssocID="{5605D28D-2CE6-4513-8566-952984E21E14}" presName="accentRepeatNode" presStyleLbl="solidFgAcc1" presStyleIdx="2" presStyleCnt="6"/>
      <dgm:spPr>
        <a:xfrm>
          <a:off x="572463" y="1441251"/>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gm:spPr>
    </dgm:pt>
    <dgm:pt modelId="{88779294-4DE1-435C-B667-13178C4FBB15}" type="pres">
      <dgm:prSet presAssocID="{2413C1B9-92BA-4863-A08C-953166682E6D}" presName="text_4" presStyleLbl="node1" presStyleIdx="3" presStyleCnt="6">
        <dgm:presLayoutVars>
          <dgm:bulletEnabled val="1"/>
        </dgm:presLayoutVars>
      </dgm:prSet>
      <dgm:spPr/>
    </dgm:pt>
    <dgm:pt modelId="{F54FA102-8FA7-4896-BF71-36FB7876A523}" type="pres">
      <dgm:prSet presAssocID="{2413C1B9-92BA-4863-A08C-953166682E6D}" presName="accent_4" presStyleCnt="0"/>
      <dgm:spPr/>
    </dgm:pt>
    <dgm:pt modelId="{8AF925C3-9E90-460C-BEE4-0E48D8953D86}" type="pres">
      <dgm:prSet presAssocID="{2413C1B9-92BA-4863-A08C-953166682E6D}" presName="accentRepeatNode" presStyleLbl="solidFgAcc1" presStyleIdx="3" presStyleCnt="6"/>
      <dgm:spPr>
        <a:xfrm>
          <a:off x="572463" y="2081356"/>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gm:spPr>
    </dgm:pt>
    <dgm:pt modelId="{E9EEF4B6-91B3-4DC8-9960-A45037714F5F}" type="pres">
      <dgm:prSet presAssocID="{A805738D-4C8F-4D39-B399-269F04D63B81}" presName="text_5" presStyleLbl="node1" presStyleIdx="4" presStyleCnt="6">
        <dgm:presLayoutVars>
          <dgm:bulletEnabled val="1"/>
        </dgm:presLayoutVars>
      </dgm:prSet>
      <dgm:spPr/>
    </dgm:pt>
    <dgm:pt modelId="{B3B1CBA7-C9D6-4EB2-9A81-C190060A53D5}" type="pres">
      <dgm:prSet presAssocID="{A805738D-4C8F-4D39-B399-269F04D63B81}" presName="accent_5" presStyleCnt="0"/>
      <dgm:spPr/>
    </dgm:pt>
    <dgm:pt modelId="{DFC56790-1A4B-41F1-9301-FA34A248147C}" type="pres">
      <dgm:prSet presAssocID="{A805738D-4C8F-4D39-B399-269F04D63B81}" presName="accentRepeatNode" presStyleLbl="solidFgAcc1" presStyleIdx="4" presStyleCnt="6"/>
      <dgm:spPr>
        <a:xfrm>
          <a:off x="411828" y="2721867"/>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gm:spPr>
    </dgm:pt>
    <dgm:pt modelId="{E67BB0DC-98B5-481E-81F4-51C92A8C7DCB}" type="pres">
      <dgm:prSet presAssocID="{14EB01DC-F6BA-45B8-945F-C6EA3788BD63}" presName="text_6" presStyleLbl="node1" presStyleIdx="5" presStyleCnt="6">
        <dgm:presLayoutVars>
          <dgm:bulletEnabled val="1"/>
        </dgm:presLayoutVars>
      </dgm:prSet>
      <dgm:spPr/>
    </dgm:pt>
    <dgm:pt modelId="{C984730B-A267-4093-B574-963F11DFA99F}" type="pres">
      <dgm:prSet presAssocID="{14EB01DC-F6BA-45B8-945F-C6EA3788BD63}" presName="accent_6" presStyleCnt="0"/>
      <dgm:spPr/>
    </dgm:pt>
    <dgm:pt modelId="{4FE0E996-F6C2-4750-B1FC-A3E4CE42B243}" type="pres">
      <dgm:prSet presAssocID="{14EB01DC-F6BA-45B8-945F-C6EA3788BD63}" presName="accentRepeatNode" presStyleLbl="solidFgAcc1" presStyleIdx="5" presStyleCnt="6"/>
      <dgm:spPr>
        <a:xfrm>
          <a:off x="60541" y="3362378"/>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gm:spPr>
    </dgm:pt>
  </dgm:ptLst>
  <dgm:cxnLst>
    <dgm:cxn modelId="{0B5DAE5F-BCDC-4BF7-A6E7-CF856886A64D}" srcId="{7E5AA53B-3EEE-4DE4-BB81-9044890C2946}" destId="{6750AC01-D39D-4F3A-9DC8-2A211EE986A2}" srcOrd="0" destOrd="0" parTransId="{720680DC-AAA4-4434-A582-60EBCC5BA355}" sibTransId="{CA077D98-8478-47EA-B6A9-99ACE60C64D4}"/>
    <dgm:cxn modelId="{9AFCAB48-B7EB-41FD-ADE4-D80D3F949FEC}" type="presOf" srcId="{0BEF68B8-1228-47BB-83B5-7B9CD1E3F84E}" destId="{8D73851C-ED00-417D-B7A3-5B61B3CAE35D}" srcOrd="0" destOrd="0" presId="urn:microsoft.com/office/officeart/2008/layout/VerticalCurvedList"/>
    <dgm:cxn modelId="{EC24CA48-D6B0-47F9-BF17-DA49A3885019}" type="presOf" srcId="{5605D28D-2CE6-4513-8566-952984E21E14}" destId="{16376A2E-9EE9-436A-A766-27B88347301C}" srcOrd="0" destOrd="0" presId="urn:microsoft.com/office/officeart/2008/layout/VerticalCurvedList"/>
    <dgm:cxn modelId="{E0664C4F-1A6D-40FD-8B96-BCB505AAA3DB}" srcId="{7E5AA53B-3EEE-4DE4-BB81-9044890C2946}" destId="{2413C1B9-92BA-4863-A08C-953166682E6D}" srcOrd="3" destOrd="0" parTransId="{54991F05-C531-4E54-9806-8F3D3FCDE633}" sibTransId="{AE1F3CA6-CB9A-4300-96FE-B01B4A18872F}"/>
    <dgm:cxn modelId="{8C49CD73-62FA-43C5-B4D9-DD2DCDA8DAD8}" type="presOf" srcId="{14EB01DC-F6BA-45B8-945F-C6EA3788BD63}" destId="{E67BB0DC-98B5-481E-81F4-51C92A8C7DCB}" srcOrd="0" destOrd="0" presId="urn:microsoft.com/office/officeart/2008/layout/VerticalCurvedList"/>
    <dgm:cxn modelId="{C592FD57-17D8-4206-BACD-AE25AE0587DC}" type="presOf" srcId="{7E5AA53B-3EEE-4DE4-BB81-9044890C2946}" destId="{DE85DF98-B5F0-4AFF-AAA2-8CD62EC82691}"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C2906690-8569-4848-8F52-A49163DE7300}" type="presOf" srcId="{A805738D-4C8F-4D39-B399-269F04D63B81}" destId="{E9EEF4B6-91B3-4DC8-9960-A45037714F5F}" srcOrd="0" destOrd="0" presId="urn:microsoft.com/office/officeart/2008/layout/VerticalCurvedList"/>
    <dgm:cxn modelId="{DB41F891-78CA-4CDC-8417-F37A7786E736}" type="presOf" srcId="{CA077D98-8478-47EA-B6A9-99ACE60C64D4}" destId="{8F784A16-CA01-4CE6-BEE8-8515E98127B8}" srcOrd="0" destOrd="0" presId="urn:microsoft.com/office/officeart/2008/layout/VerticalCurvedList"/>
    <dgm:cxn modelId="{BA54FC92-CFB6-4F27-844E-9F0E14262870}" srcId="{7E5AA53B-3EEE-4DE4-BB81-9044890C2946}" destId="{A805738D-4C8F-4D39-B399-269F04D63B81}" srcOrd="4" destOrd="0" parTransId="{EF9238D1-918B-4550-B5BD-E6D6FEB763C0}" sibTransId="{2C967922-A4FD-4AF9-8D0F-8DC2562BCEBF}"/>
    <dgm:cxn modelId="{C51CC0B6-8A79-421E-8AD2-40EFAA798570}" srcId="{7E5AA53B-3EEE-4DE4-BB81-9044890C2946}" destId="{14EB01DC-F6BA-45B8-945F-C6EA3788BD63}" srcOrd="5" destOrd="0" parTransId="{AF472453-9334-4C05-B79F-E385FDF2E230}" sibTransId="{178AFF04-EA5B-4A18-B54E-4583E3698909}"/>
    <dgm:cxn modelId="{6FCB7BB8-3EB5-4727-B0E9-FA6531DFC6C1}" type="presOf" srcId="{2413C1B9-92BA-4863-A08C-953166682E6D}" destId="{88779294-4DE1-435C-B667-13178C4FBB15}" srcOrd="0" destOrd="0" presId="urn:microsoft.com/office/officeart/2008/layout/VerticalCurvedList"/>
    <dgm:cxn modelId="{08E3B7D1-C45D-486B-89E7-365446B37B82}" type="presOf" srcId="{6750AC01-D39D-4F3A-9DC8-2A211EE986A2}" destId="{6389F831-853D-43FF-AA51-8C3C3F310E03}" srcOrd="0" destOrd="0" presId="urn:microsoft.com/office/officeart/2008/layout/VerticalCurvedList"/>
    <dgm:cxn modelId="{F94B51B5-09CC-43D7-A308-734EECE61B16}" type="presParOf" srcId="{DE85DF98-B5F0-4AFF-AAA2-8CD62EC82691}" destId="{F488C5EB-C94F-4C46-9499-B157DBC75A86}" srcOrd="0" destOrd="0" presId="urn:microsoft.com/office/officeart/2008/layout/VerticalCurvedList"/>
    <dgm:cxn modelId="{7A793427-0CF1-475B-B214-CC28E94440D6}" type="presParOf" srcId="{F488C5EB-C94F-4C46-9499-B157DBC75A86}" destId="{DF5120BF-22F3-4C9D-B3F1-623182D2CCB5}" srcOrd="0" destOrd="0" presId="urn:microsoft.com/office/officeart/2008/layout/VerticalCurvedList"/>
    <dgm:cxn modelId="{9BFE96BD-B90B-4DA0-8FE0-D001D0735348}" type="presParOf" srcId="{DF5120BF-22F3-4C9D-B3F1-623182D2CCB5}" destId="{9DD7BBE6-DF6B-48BA-BD39-134DCF6C933D}" srcOrd="0" destOrd="0" presId="urn:microsoft.com/office/officeart/2008/layout/VerticalCurvedList"/>
    <dgm:cxn modelId="{3C497DBF-5413-40A2-9587-D9F536D856F5}" type="presParOf" srcId="{DF5120BF-22F3-4C9D-B3F1-623182D2CCB5}" destId="{8F784A16-CA01-4CE6-BEE8-8515E98127B8}" srcOrd="1" destOrd="0" presId="urn:microsoft.com/office/officeart/2008/layout/VerticalCurvedList"/>
    <dgm:cxn modelId="{9EA34674-229A-481C-AAC7-61C21A19E83C}" type="presParOf" srcId="{DF5120BF-22F3-4C9D-B3F1-623182D2CCB5}" destId="{1E27C0B7-5306-4A93-8E74-CE89DC90BAEA}" srcOrd="2" destOrd="0" presId="urn:microsoft.com/office/officeart/2008/layout/VerticalCurvedList"/>
    <dgm:cxn modelId="{76514AAD-07F2-4F61-BEAE-D21BD314B36F}" type="presParOf" srcId="{DF5120BF-22F3-4C9D-B3F1-623182D2CCB5}" destId="{59873869-3BFF-4618-BEE4-B19950F17597}" srcOrd="3" destOrd="0" presId="urn:microsoft.com/office/officeart/2008/layout/VerticalCurvedList"/>
    <dgm:cxn modelId="{EAF7F455-45C5-4922-A10B-49C7CEFD73CF}" type="presParOf" srcId="{F488C5EB-C94F-4C46-9499-B157DBC75A86}" destId="{6389F831-853D-43FF-AA51-8C3C3F310E03}" srcOrd="1" destOrd="0" presId="urn:microsoft.com/office/officeart/2008/layout/VerticalCurvedList"/>
    <dgm:cxn modelId="{E614FD4D-FF69-4D34-904A-0722C75AAB92}" type="presParOf" srcId="{F488C5EB-C94F-4C46-9499-B157DBC75A86}" destId="{037F0879-B5CD-4695-A3B3-299F3853686E}" srcOrd="2" destOrd="0" presId="urn:microsoft.com/office/officeart/2008/layout/VerticalCurvedList"/>
    <dgm:cxn modelId="{B17046F6-5248-4495-A6AE-D5CB21715008}" type="presParOf" srcId="{037F0879-B5CD-4695-A3B3-299F3853686E}" destId="{96E142E0-F534-4BDB-8F6D-EBD1E576138E}" srcOrd="0" destOrd="0" presId="urn:microsoft.com/office/officeart/2008/layout/VerticalCurvedList"/>
    <dgm:cxn modelId="{3672992D-E938-4909-BDB7-93A4EC44EA67}" type="presParOf" srcId="{F488C5EB-C94F-4C46-9499-B157DBC75A86}" destId="{8D73851C-ED00-417D-B7A3-5B61B3CAE35D}" srcOrd="3" destOrd="0" presId="urn:microsoft.com/office/officeart/2008/layout/VerticalCurvedList"/>
    <dgm:cxn modelId="{6453D39F-B102-45CE-AB8F-F5E2360B9419}" type="presParOf" srcId="{F488C5EB-C94F-4C46-9499-B157DBC75A86}" destId="{169C3D37-098A-4772-B6B7-3140316D8E3D}" srcOrd="4" destOrd="0" presId="urn:microsoft.com/office/officeart/2008/layout/VerticalCurvedList"/>
    <dgm:cxn modelId="{5DE5201A-68BA-4F7A-9FBB-D27ACEA16895}" type="presParOf" srcId="{169C3D37-098A-4772-B6B7-3140316D8E3D}" destId="{14B3A139-083D-42DD-945D-3B3793914257}" srcOrd="0" destOrd="0" presId="urn:microsoft.com/office/officeart/2008/layout/VerticalCurvedList"/>
    <dgm:cxn modelId="{F29C97EA-EA92-4803-8C8F-085DAE382003}" type="presParOf" srcId="{F488C5EB-C94F-4C46-9499-B157DBC75A86}" destId="{16376A2E-9EE9-436A-A766-27B88347301C}" srcOrd="5" destOrd="0" presId="urn:microsoft.com/office/officeart/2008/layout/VerticalCurvedList"/>
    <dgm:cxn modelId="{6A9766C0-4DB5-44D0-9B56-51C68F04611A}" type="presParOf" srcId="{F488C5EB-C94F-4C46-9499-B157DBC75A86}" destId="{73FD02A0-C7A1-477A-9975-F1CC80749480}" srcOrd="6" destOrd="0" presId="urn:microsoft.com/office/officeart/2008/layout/VerticalCurvedList"/>
    <dgm:cxn modelId="{6187D84B-8047-417C-A5DD-90BBA23D0CBE}" type="presParOf" srcId="{73FD02A0-C7A1-477A-9975-F1CC80749480}" destId="{E90DF3FB-BA55-4630-B732-BC860E32D732}" srcOrd="0" destOrd="0" presId="urn:microsoft.com/office/officeart/2008/layout/VerticalCurvedList"/>
    <dgm:cxn modelId="{DF884CFC-998A-499E-87BE-04EAD2F95120}" type="presParOf" srcId="{F488C5EB-C94F-4C46-9499-B157DBC75A86}" destId="{88779294-4DE1-435C-B667-13178C4FBB15}" srcOrd="7" destOrd="0" presId="urn:microsoft.com/office/officeart/2008/layout/VerticalCurvedList"/>
    <dgm:cxn modelId="{E6F8945B-239F-42DD-B665-33363E2E1F24}" type="presParOf" srcId="{F488C5EB-C94F-4C46-9499-B157DBC75A86}" destId="{F54FA102-8FA7-4896-BF71-36FB7876A523}" srcOrd="8" destOrd="0" presId="urn:microsoft.com/office/officeart/2008/layout/VerticalCurvedList"/>
    <dgm:cxn modelId="{F9612931-5339-45A6-9042-9328D0D2F51A}" type="presParOf" srcId="{F54FA102-8FA7-4896-BF71-36FB7876A523}" destId="{8AF925C3-9E90-460C-BEE4-0E48D8953D86}" srcOrd="0" destOrd="0" presId="urn:microsoft.com/office/officeart/2008/layout/VerticalCurvedList"/>
    <dgm:cxn modelId="{63F68AFF-AD56-45B7-AB55-A46CE9E3ED14}" type="presParOf" srcId="{F488C5EB-C94F-4C46-9499-B157DBC75A86}" destId="{E9EEF4B6-91B3-4DC8-9960-A45037714F5F}" srcOrd="9" destOrd="0" presId="urn:microsoft.com/office/officeart/2008/layout/VerticalCurvedList"/>
    <dgm:cxn modelId="{7EB73CE6-59CB-474C-B165-7CDC5B5F6889}" type="presParOf" srcId="{F488C5EB-C94F-4C46-9499-B157DBC75A86}" destId="{B3B1CBA7-C9D6-4EB2-9A81-C190060A53D5}" srcOrd="10" destOrd="0" presId="urn:microsoft.com/office/officeart/2008/layout/VerticalCurvedList"/>
    <dgm:cxn modelId="{3423A6EC-50A4-4B1B-AF70-7617C14CB52D}" type="presParOf" srcId="{B3B1CBA7-C9D6-4EB2-9A81-C190060A53D5}" destId="{DFC56790-1A4B-41F1-9301-FA34A248147C}" srcOrd="0" destOrd="0" presId="urn:microsoft.com/office/officeart/2008/layout/VerticalCurvedList"/>
    <dgm:cxn modelId="{FD7B00FB-9D4A-40CB-9B1D-0B7699CA45B1}" type="presParOf" srcId="{F488C5EB-C94F-4C46-9499-B157DBC75A86}" destId="{E67BB0DC-98B5-481E-81F4-51C92A8C7DCB}" srcOrd="11" destOrd="0" presId="urn:microsoft.com/office/officeart/2008/layout/VerticalCurvedList"/>
    <dgm:cxn modelId="{77B210B7-0620-4F89-84DA-5A6880371BCB}" type="presParOf" srcId="{F488C5EB-C94F-4C46-9499-B157DBC75A86}" destId="{C984730B-A267-4093-B574-963F11DFA99F}" srcOrd="12" destOrd="0" presId="urn:microsoft.com/office/officeart/2008/layout/VerticalCurvedList"/>
    <dgm:cxn modelId="{6E52190D-F6B1-48BD-AF27-42044BD7657D}" type="presParOf" srcId="{C984730B-A267-4093-B574-963F11DFA99F}" destId="{4FE0E996-F6C2-4750-B1FC-A3E4CE42B24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5" qsCatId="simple" csTypeId="urn:microsoft.com/office/officeart/2005/8/colors/accent6_2" csCatId="accent6" phldr="1"/>
      <dgm:spPr/>
      <dgm:t>
        <a:bodyPr/>
        <a:lstStyle/>
        <a:p>
          <a:endParaRPr lang="en-US"/>
        </a:p>
      </dgm:t>
    </dgm:pt>
    <dgm:pt modelId="{6750AC01-D39D-4F3A-9DC8-2A211EE986A2}">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b="1" i="0"/>
            <a:t>Empowering Africa in AI: Our Open-Source Odyssey</a:t>
          </a:r>
          <a:endParaRPr lang="en-US" b="0" i="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F4F5201C-5AAD-4591-905F-C9082AE01E80}" type="pres">
      <dgm:prSet presAssocID="{7E5AA53B-3EEE-4DE4-BB81-9044890C2946}" presName="Name0" presStyleCnt="0">
        <dgm:presLayoutVars>
          <dgm:chMax val="7"/>
          <dgm:chPref val="7"/>
          <dgm:dir/>
        </dgm:presLayoutVars>
      </dgm:prSet>
      <dgm:spPr/>
    </dgm:pt>
    <dgm:pt modelId="{2404B27B-4388-4D33-A6F8-57414C8F7AAA}" type="pres">
      <dgm:prSet presAssocID="{7E5AA53B-3EEE-4DE4-BB81-9044890C2946}" presName="Name1" presStyleCnt="0"/>
      <dgm:spPr/>
    </dgm:pt>
    <dgm:pt modelId="{B723FA5C-C774-4B09-928E-9ABB6D5F7381}" type="pres">
      <dgm:prSet presAssocID="{7E5AA53B-3EEE-4DE4-BB81-9044890C2946}" presName="cycle" presStyleCnt="0"/>
      <dgm:spPr/>
    </dgm:pt>
    <dgm:pt modelId="{5BF2D473-CE74-428C-8A1C-FDC1548389D1}" type="pres">
      <dgm:prSet presAssocID="{7E5AA53B-3EEE-4DE4-BB81-9044890C2946}" presName="srcNode" presStyleLbl="node1" presStyleIdx="0" presStyleCnt="1"/>
      <dgm:spPr/>
    </dgm:pt>
    <dgm:pt modelId="{35BBC31F-AE5F-4954-BCD9-FCAB3EB0E4B8}" type="pres">
      <dgm:prSet presAssocID="{7E5AA53B-3EEE-4DE4-BB81-9044890C2946}" presName="conn" presStyleLbl="parChTrans1D2" presStyleIdx="0" presStyleCnt="1"/>
      <dgm:spPr/>
    </dgm:pt>
    <dgm:pt modelId="{DE2FE646-774B-4E8D-9459-F4D1BDB4F232}" type="pres">
      <dgm:prSet presAssocID="{7E5AA53B-3EEE-4DE4-BB81-9044890C2946}" presName="extraNode" presStyleLbl="node1" presStyleIdx="0" presStyleCnt="1"/>
      <dgm:spPr/>
    </dgm:pt>
    <dgm:pt modelId="{6031CCDD-783D-42CC-802A-F591A011D01C}" type="pres">
      <dgm:prSet presAssocID="{7E5AA53B-3EEE-4DE4-BB81-9044890C2946}" presName="dstNode" presStyleLbl="node1" presStyleIdx="0" presStyleCnt="1"/>
      <dgm:spPr/>
    </dgm:pt>
    <dgm:pt modelId="{F3DB74DC-3793-4272-AB67-95D6DFC57A8D}" type="pres">
      <dgm:prSet presAssocID="{6750AC01-D39D-4F3A-9DC8-2A211EE986A2}" presName="text_1" presStyleLbl="node1" presStyleIdx="0" presStyleCnt="1">
        <dgm:presLayoutVars>
          <dgm:bulletEnabled val="1"/>
        </dgm:presLayoutVars>
      </dgm:prSet>
      <dgm:spPr/>
    </dgm:pt>
    <dgm:pt modelId="{EA8D8CA3-F783-48C8-835F-E17FD7ABDC42}" type="pres">
      <dgm:prSet presAssocID="{6750AC01-D39D-4F3A-9DC8-2A211EE986A2}" presName="accent_1" presStyleCnt="0"/>
      <dgm:spPr/>
    </dgm:pt>
    <dgm:pt modelId="{333A12A7-3E70-4538-8395-42AA5CBDE3FA}" type="pres">
      <dgm:prSet presAssocID="{6750AC01-D39D-4F3A-9DC8-2A211EE986A2}" presName="accentRepeatNode" presStyleLbl="solidFgAcc1" presStyleIdx="0" presStyleCnt="1">
        <dgm:style>
          <a:lnRef idx="1">
            <a:schemeClr val="accent5"/>
          </a:lnRef>
          <a:fillRef idx="3">
            <a:schemeClr val="accent5"/>
          </a:fillRef>
          <a:effectRef idx="2">
            <a:schemeClr val="accent5"/>
          </a:effectRef>
          <a:fontRef idx="minor">
            <a:schemeClr val="lt1"/>
          </a:fontRef>
        </dgm:style>
      </dgm:prSet>
      <dgm:spPr/>
    </dgm:pt>
  </dgm:ptLst>
  <dgm:cxnLst>
    <dgm:cxn modelId="{36787D19-6DAC-45F0-86F3-779A398A999A}" type="presOf" srcId="{CA077D98-8478-47EA-B6A9-99ACE60C64D4}" destId="{35BBC31F-AE5F-4954-BCD9-FCAB3EB0E4B8}" srcOrd="0" destOrd="0" presId="urn:microsoft.com/office/officeart/2008/layout/VerticalCurvedList"/>
    <dgm:cxn modelId="{D6FA3F20-D466-4BD3-A158-43FC0D0972BF}" type="presOf" srcId="{6750AC01-D39D-4F3A-9DC8-2A211EE986A2}" destId="{F3DB74DC-3793-4272-AB67-95D6DFC57A8D}"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CE9C37DB-2340-4300-91A4-C5CE750AF68D}" type="presOf" srcId="{7E5AA53B-3EEE-4DE4-BB81-9044890C2946}" destId="{F4F5201C-5AAD-4591-905F-C9082AE01E80}" srcOrd="0" destOrd="0" presId="urn:microsoft.com/office/officeart/2008/layout/VerticalCurvedList"/>
    <dgm:cxn modelId="{37C434BB-C577-4486-864F-3F98B41651CC}" type="presParOf" srcId="{F4F5201C-5AAD-4591-905F-C9082AE01E80}" destId="{2404B27B-4388-4D33-A6F8-57414C8F7AAA}" srcOrd="0" destOrd="0" presId="urn:microsoft.com/office/officeart/2008/layout/VerticalCurvedList"/>
    <dgm:cxn modelId="{9534684D-C185-445C-834E-6E37AE083857}" type="presParOf" srcId="{2404B27B-4388-4D33-A6F8-57414C8F7AAA}" destId="{B723FA5C-C774-4B09-928E-9ABB6D5F7381}" srcOrd="0" destOrd="0" presId="urn:microsoft.com/office/officeart/2008/layout/VerticalCurvedList"/>
    <dgm:cxn modelId="{B85E81FE-01F9-4F2E-B71B-7496B3AF420F}" type="presParOf" srcId="{B723FA5C-C774-4B09-928E-9ABB6D5F7381}" destId="{5BF2D473-CE74-428C-8A1C-FDC1548389D1}" srcOrd="0" destOrd="0" presId="urn:microsoft.com/office/officeart/2008/layout/VerticalCurvedList"/>
    <dgm:cxn modelId="{5C350DDC-68BA-4453-9056-8082DCAA0978}" type="presParOf" srcId="{B723FA5C-C774-4B09-928E-9ABB6D5F7381}" destId="{35BBC31F-AE5F-4954-BCD9-FCAB3EB0E4B8}" srcOrd="1" destOrd="0" presId="urn:microsoft.com/office/officeart/2008/layout/VerticalCurvedList"/>
    <dgm:cxn modelId="{7E8E566F-13B5-4B97-B443-BC23D2EAB033}" type="presParOf" srcId="{B723FA5C-C774-4B09-928E-9ABB6D5F7381}" destId="{DE2FE646-774B-4E8D-9459-F4D1BDB4F232}" srcOrd="2" destOrd="0" presId="urn:microsoft.com/office/officeart/2008/layout/VerticalCurvedList"/>
    <dgm:cxn modelId="{EF8A7A04-DABB-4822-B7C9-6045E82E6B59}" type="presParOf" srcId="{B723FA5C-C774-4B09-928E-9ABB6D5F7381}" destId="{6031CCDD-783D-42CC-802A-F591A011D01C}" srcOrd="3" destOrd="0" presId="urn:microsoft.com/office/officeart/2008/layout/VerticalCurvedList"/>
    <dgm:cxn modelId="{8A87C49D-1A31-4558-BEB7-91B34748B8DE}" type="presParOf" srcId="{2404B27B-4388-4D33-A6F8-57414C8F7AAA}" destId="{F3DB74DC-3793-4272-AB67-95D6DFC57A8D}" srcOrd="1" destOrd="0" presId="urn:microsoft.com/office/officeart/2008/layout/VerticalCurvedList"/>
    <dgm:cxn modelId="{A0DC1CDB-A7EB-4B69-8020-8A4F7A58D778}" type="presParOf" srcId="{2404B27B-4388-4D33-A6F8-57414C8F7AAA}" destId="{EA8D8CA3-F783-48C8-835F-E17FD7ABDC42}" srcOrd="2" destOrd="0" presId="urn:microsoft.com/office/officeart/2008/layout/VerticalCurvedList"/>
    <dgm:cxn modelId="{80BE57B3-38E4-421B-AFA8-ABAF756DFC91}" type="presParOf" srcId="{EA8D8CA3-F783-48C8-835F-E17FD7ABDC42}" destId="{333A12A7-3E70-4538-8395-42AA5CBDE3F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4_2" csCatId="accent4" phldr="1"/>
      <dgm:spPr/>
      <dgm:t>
        <a:bodyPr/>
        <a:lstStyle/>
        <a:p>
          <a:endParaRPr lang="en-US"/>
        </a:p>
      </dgm:t>
    </dgm:pt>
    <dgm:pt modelId="{6750AC01-D39D-4F3A-9DC8-2A211EE986A2}">
      <dgm:prSet phldrT="[Text]"/>
      <dgm:spPr/>
      <dgm:t>
        <a:bodyPr/>
        <a:lstStyle/>
        <a:p>
          <a:r>
            <a:rPr lang="en-US" b="1" i="0" dirty="0">
              <a:solidFill>
                <a:schemeClr val="bg1">
                  <a:lumMod val="95000"/>
                  <a:lumOff val="5000"/>
                </a:schemeClr>
              </a:solidFill>
            </a:rPr>
            <a:t>Breaking Free from Closed Source</a:t>
          </a:r>
          <a:endParaRPr lang="en-US" b="0" i="0" dirty="0">
            <a:solidFill>
              <a:schemeClr val="bg1">
                <a:lumMod val="95000"/>
                <a:lumOff val="5000"/>
              </a:schemeClr>
            </a:solidFill>
          </a:endParaRP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F60157AF-7E82-4D71-AF53-08601C4E1621}" type="pres">
      <dgm:prSet presAssocID="{7E5AA53B-3EEE-4DE4-BB81-9044890C2946}" presName="Name0" presStyleCnt="0">
        <dgm:presLayoutVars>
          <dgm:chMax val="7"/>
          <dgm:chPref val="7"/>
          <dgm:dir/>
        </dgm:presLayoutVars>
      </dgm:prSet>
      <dgm:spPr/>
    </dgm:pt>
    <dgm:pt modelId="{54F275D8-8F33-4B9E-B637-C20F665C024A}" type="pres">
      <dgm:prSet presAssocID="{7E5AA53B-3EEE-4DE4-BB81-9044890C2946}" presName="Name1" presStyleCnt="0"/>
      <dgm:spPr/>
    </dgm:pt>
    <dgm:pt modelId="{60592BEA-64BB-4395-B793-080C497C05C7}" type="pres">
      <dgm:prSet presAssocID="{7E5AA53B-3EEE-4DE4-BB81-9044890C2946}" presName="cycle" presStyleCnt="0"/>
      <dgm:spPr/>
    </dgm:pt>
    <dgm:pt modelId="{10E49CBA-1FA4-4231-B606-A56E90B54457}" type="pres">
      <dgm:prSet presAssocID="{7E5AA53B-3EEE-4DE4-BB81-9044890C2946}" presName="srcNode" presStyleLbl="node1" presStyleIdx="0" presStyleCnt="1"/>
      <dgm:spPr/>
    </dgm:pt>
    <dgm:pt modelId="{ABF273D8-5A82-4FA0-ABBE-F978F77D4630}" type="pres">
      <dgm:prSet presAssocID="{7E5AA53B-3EEE-4DE4-BB81-9044890C2946}" presName="conn" presStyleLbl="parChTrans1D2" presStyleIdx="0" presStyleCnt="1"/>
      <dgm:spPr/>
    </dgm:pt>
    <dgm:pt modelId="{DE5354F2-1ACB-4FB2-9DB8-9096D2B9F60A}" type="pres">
      <dgm:prSet presAssocID="{7E5AA53B-3EEE-4DE4-BB81-9044890C2946}" presName="extraNode" presStyleLbl="node1" presStyleIdx="0" presStyleCnt="1"/>
      <dgm:spPr/>
    </dgm:pt>
    <dgm:pt modelId="{3EB2672D-D6BD-46EA-BBD9-9DE153ECCB57}" type="pres">
      <dgm:prSet presAssocID="{7E5AA53B-3EEE-4DE4-BB81-9044890C2946}" presName="dstNode" presStyleLbl="node1" presStyleIdx="0" presStyleCnt="1"/>
      <dgm:spPr/>
    </dgm:pt>
    <dgm:pt modelId="{661FE0E7-5699-4A50-B891-B8F3AC5B7E08}" type="pres">
      <dgm:prSet presAssocID="{6750AC01-D39D-4F3A-9DC8-2A211EE986A2}" presName="text_1" presStyleLbl="node1" presStyleIdx="0" presStyleCnt="1">
        <dgm:presLayoutVars>
          <dgm:bulletEnabled val="1"/>
        </dgm:presLayoutVars>
      </dgm:prSet>
      <dgm:spPr/>
    </dgm:pt>
    <dgm:pt modelId="{B6A13D94-E742-430B-9AA7-5759F3B8C37B}" type="pres">
      <dgm:prSet presAssocID="{6750AC01-D39D-4F3A-9DC8-2A211EE986A2}" presName="accent_1" presStyleCnt="0"/>
      <dgm:spPr/>
    </dgm:pt>
    <dgm:pt modelId="{49BE4286-818C-481E-AA87-6EB7A5E126A4}" type="pres">
      <dgm:prSet presAssocID="{6750AC01-D39D-4F3A-9DC8-2A211EE986A2}" presName="accentRepeatNode" presStyleLbl="solidFgAcc1" presStyleIdx="0" presStyleCnt="1">
        <dgm:style>
          <a:lnRef idx="1">
            <a:schemeClr val="accent4"/>
          </a:lnRef>
          <a:fillRef idx="3">
            <a:schemeClr val="accent4"/>
          </a:fillRef>
          <a:effectRef idx="2">
            <a:schemeClr val="accent4"/>
          </a:effectRef>
          <a:fontRef idx="minor">
            <a:schemeClr val="lt1"/>
          </a:fontRef>
        </dgm:style>
      </dgm:prSet>
      <dgm:spPr/>
    </dgm:pt>
  </dgm:ptLst>
  <dgm:cxnLst>
    <dgm:cxn modelId="{5F5C7A03-66D0-433D-9BF7-A35E061D4F34}" type="presOf" srcId="{CA077D98-8478-47EA-B6A9-99ACE60C64D4}" destId="{ABF273D8-5A82-4FA0-ABBE-F978F77D4630}" srcOrd="0" destOrd="0" presId="urn:microsoft.com/office/officeart/2008/layout/VerticalCurvedList"/>
    <dgm:cxn modelId="{76F7895F-1D4A-40B8-9314-0B8A19F9383C}" type="presOf" srcId="{7E5AA53B-3EEE-4DE4-BB81-9044890C2946}" destId="{F60157AF-7E82-4D71-AF53-08601C4E1621}"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0C012178-9141-4D73-945A-3E8DF0C77D8E}" type="presOf" srcId="{6750AC01-D39D-4F3A-9DC8-2A211EE986A2}" destId="{661FE0E7-5699-4A50-B891-B8F3AC5B7E08}" srcOrd="0" destOrd="0" presId="urn:microsoft.com/office/officeart/2008/layout/VerticalCurvedList"/>
    <dgm:cxn modelId="{EFB1C7A1-A751-40BE-8291-97F7CAB906BD}" type="presParOf" srcId="{F60157AF-7E82-4D71-AF53-08601C4E1621}" destId="{54F275D8-8F33-4B9E-B637-C20F665C024A}" srcOrd="0" destOrd="0" presId="urn:microsoft.com/office/officeart/2008/layout/VerticalCurvedList"/>
    <dgm:cxn modelId="{20C076CB-9C42-4A26-843B-847D3B97F0E2}" type="presParOf" srcId="{54F275D8-8F33-4B9E-B637-C20F665C024A}" destId="{60592BEA-64BB-4395-B793-080C497C05C7}" srcOrd="0" destOrd="0" presId="urn:microsoft.com/office/officeart/2008/layout/VerticalCurvedList"/>
    <dgm:cxn modelId="{2CBF99F2-1632-4EF1-93C6-D4C2A6FE435C}" type="presParOf" srcId="{60592BEA-64BB-4395-B793-080C497C05C7}" destId="{10E49CBA-1FA4-4231-B606-A56E90B54457}" srcOrd="0" destOrd="0" presId="urn:microsoft.com/office/officeart/2008/layout/VerticalCurvedList"/>
    <dgm:cxn modelId="{E424A732-3FFE-40D7-87D2-C6C8E26C2F4C}" type="presParOf" srcId="{60592BEA-64BB-4395-B793-080C497C05C7}" destId="{ABF273D8-5A82-4FA0-ABBE-F978F77D4630}" srcOrd="1" destOrd="0" presId="urn:microsoft.com/office/officeart/2008/layout/VerticalCurvedList"/>
    <dgm:cxn modelId="{5EBC8A5E-B766-4073-A9B3-8AD652A336D0}" type="presParOf" srcId="{60592BEA-64BB-4395-B793-080C497C05C7}" destId="{DE5354F2-1ACB-4FB2-9DB8-9096D2B9F60A}" srcOrd="2" destOrd="0" presId="urn:microsoft.com/office/officeart/2008/layout/VerticalCurvedList"/>
    <dgm:cxn modelId="{12EE647F-BCBB-45CB-8948-976FF9A663D5}" type="presParOf" srcId="{60592BEA-64BB-4395-B793-080C497C05C7}" destId="{3EB2672D-D6BD-46EA-BBD9-9DE153ECCB57}" srcOrd="3" destOrd="0" presId="urn:microsoft.com/office/officeart/2008/layout/VerticalCurvedList"/>
    <dgm:cxn modelId="{F77B4875-B138-402F-BFBD-007D274224EA}" type="presParOf" srcId="{54F275D8-8F33-4B9E-B637-C20F665C024A}" destId="{661FE0E7-5699-4A50-B891-B8F3AC5B7E08}" srcOrd="1" destOrd="0" presId="urn:microsoft.com/office/officeart/2008/layout/VerticalCurvedList"/>
    <dgm:cxn modelId="{DB962A6D-761C-4D9E-B1D9-087B67ACAFE0}" type="presParOf" srcId="{54F275D8-8F33-4B9E-B637-C20F665C024A}" destId="{B6A13D94-E742-430B-9AA7-5759F3B8C37B}" srcOrd="2" destOrd="0" presId="urn:microsoft.com/office/officeart/2008/layout/VerticalCurvedList"/>
    <dgm:cxn modelId="{9ABF49C0-924E-4199-9B0D-83438252137B}" type="presParOf" srcId="{B6A13D94-E742-430B-9AA7-5759F3B8C37B}" destId="{49BE4286-818C-481E-AA87-6EB7A5E126A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5" qsCatId="simple" csTypeId="urn:microsoft.com/office/officeart/2005/8/colors/accent6_2" csCatId="accent6" phldr="1"/>
      <dgm:spPr/>
      <dgm:t>
        <a:bodyPr/>
        <a:lstStyle/>
        <a:p>
          <a:endParaRPr lang="en-US"/>
        </a:p>
      </dgm:t>
    </dgm:pt>
    <dgm:pt modelId="{6750AC01-D39D-4F3A-9DC8-2A211EE986A2}">
      <dgm:prSet phldrT="[Text]">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b="1" i="0" dirty="0"/>
            <a:t>Open Source, Open Minds</a:t>
          </a:r>
          <a:endParaRPr lang="en-US" b="0" i="0" dirty="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761D898E-1F66-40A5-B017-35133A6AA25D}" type="pres">
      <dgm:prSet presAssocID="{7E5AA53B-3EEE-4DE4-BB81-9044890C2946}" presName="Name0" presStyleCnt="0">
        <dgm:presLayoutVars>
          <dgm:chMax val="7"/>
          <dgm:chPref val="7"/>
          <dgm:dir/>
        </dgm:presLayoutVars>
      </dgm:prSet>
      <dgm:spPr/>
    </dgm:pt>
    <dgm:pt modelId="{BCE5A062-D353-4308-9C9D-72871A0FC3C8}" type="pres">
      <dgm:prSet presAssocID="{7E5AA53B-3EEE-4DE4-BB81-9044890C2946}" presName="Name1" presStyleCnt="0"/>
      <dgm:spPr/>
    </dgm:pt>
    <dgm:pt modelId="{AB069E97-82DB-4483-9E86-8A3798A011CB}" type="pres">
      <dgm:prSet presAssocID="{7E5AA53B-3EEE-4DE4-BB81-9044890C2946}" presName="cycle" presStyleCnt="0"/>
      <dgm:spPr/>
    </dgm:pt>
    <dgm:pt modelId="{036896C1-10AC-4CDD-82C8-5073BC254DB6}" type="pres">
      <dgm:prSet presAssocID="{7E5AA53B-3EEE-4DE4-BB81-9044890C2946}" presName="srcNode" presStyleLbl="node1" presStyleIdx="0" presStyleCnt="1"/>
      <dgm:spPr/>
    </dgm:pt>
    <dgm:pt modelId="{A17A3679-CDBD-42D4-A023-FA35649477AC}" type="pres">
      <dgm:prSet presAssocID="{7E5AA53B-3EEE-4DE4-BB81-9044890C2946}" presName="conn" presStyleLbl="parChTrans1D2" presStyleIdx="0" presStyleCnt="1"/>
      <dgm:spPr/>
    </dgm:pt>
    <dgm:pt modelId="{288BAF9B-F964-4EE5-8459-6AF1F9F20172}" type="pres">
      <dgm:prSet presAssocID="{7E5AA53B-3EEE-4DE4-BB81-9044890C2946}" presName="extraNode" presStyleLbl="node1" presStyleIdx="0" presStyleCnt="1"/>
      <dgm:spPr/>
    </dgm:pt>
    <dgm:pt modelId="{508AFA3A-7CCE-429E-9BC1-8C85444E3F34}" type="pres">
      <dgm:prSet presAssocID="{7E5AA53B-3EEE-4DE4-BB81-9044890C2946}" presName="dstNode" presStyleLbl="node1" presStyleIdx="0" presStyleCnt="1"/>
      <dgm:spPr/>
    </dgm:pt>
    <dgm:pt modelId="{056C5CDB-2EEB-4E22-8D39-591DF3AC5DDB}" type="pres">
      <dgm:prSet presAssocID="{6750AC01-D39D-4F3A-9DC8-2A211EE986A2}" presName="text_1" presStyleLbl="node1" presStyleIdx="0" presStyleCnt="1">
        <dgm:presLayoutVars>
          <dgm:bulletEnabled val="1"/>
        </dgm:presLayoutVars>
      </dgm:prSet>
      <dgm:spPr/>
    </dgm:pt>
    <dgm:pt modelId="{217F759C-8DD3-4401-8DB3-0A1C40B24FD5}" type="pres">
      <dgm:prSet presAssocID="{6750AC01-D39D-4F3A-9DC8-2A211EE986A2}" presName="accent_1" presStyleCnt="0"/>
      <dgm:spPr/>
    </dgm:pt>
    <dgm:pt modelId="{D1D17198-CE52-4BF2-A310-B7551B8F4C51}" type="pres">
      <dgm:prSet presAssocID="{6750AC01-D39D-4F3A-9DC8-2A211EE986A2}" presName="accentRepeatNode" presStyleLbl="solidFgAcc1" presStyleIdx="0" presStyleCnt="1">
        <dgm:style>
          <a:lnRef idx="1">
            <a:schemeClr val="accent5"/>
          </a:lnRef>
          <a:fillRef idx="3">
            <a:schemeClr val="accent5"/>
          </a:fillRef>
          <a:effectRef idx="2">
            <a:schemeClr val="accent5"/>
          </a:effectRef>
          <a:fontRef idx="minor">
            <a:schemeClr val="lt1"/>
          </a:fontRef>
        </dgm:style>
      </dgm:prSet>
      <dgm:spPr/>
    </dgm:pt>
  </dgm:ptLst>
  <dgm:cxnLst>
    <dgm:cxn modelId="{0B5DAE5F-BCDC-4BF7-A6E7-CF856886A64D}" srcId="{7E5AA53B-3EEE-4DE4-BB81-9044890C2946}" destId="{6750AC01-D39D-4F3A-9DC8-2A211EE986A2}" srcOrd="0" destOrd="0" parTransId="{720680DC-AAA4-4434-A582-60EBCC5BA355}" sibTransId="{CA077D98-8478-47EA-B6A9-99ACE60C64D4}"/>
    <dgm:cxn modelId="{8991E777-F63F-47A6-912B-2C09D5E1AF4F}" type="presOf" srcId="{CA077D98-8478-47EA-B6A9-99ACE60C64D4}" destId="{A17A3679-CDBD-42D4-A023-FA35649477AC}" srcOrd="0" destOrd="0" presId="urn:microsoft.com/office/officeart/2008/layout/VerticalCurvedList"/>
    <dgm:cxn modelId="{9893ABB7-BE28-48F6-8825-2D8A22B763BD}" type="presOf" srcId="{7E5AA53B-3EEE-4DE4-BB81-9044890C2946}" destId="{761D898E-1F66-40A5-B017-35133A6AA25D}" srcOrd="0" destOrd="0" presId="urn:microsoft.com/office/officeart/2008/layout/VerticalCurvedList"/>
    <dgm:cxn modelId="{4BE1E9F6-F17D-40DD-B3D2-C2B28D32BB7A}" type="presOf" srcId="{6750AC01-D39D-4F3A-9DC8-2A211EE986A2}" destId="{056C5CDB-2EEB-4E22-8D39-591DF3AC5DDB}" srcOrd="0" destOrd="0" presId="urn:microsoft.com/office/officeart/2008/layout/VerticalCurvedList"/>
    <dgm:cxn modelId="{F059B367-3B70-4D0D-A3D1-BC5BDB18AE55}" type="presParOf" srcId="{761D898E-1F66-40A5-B017-35133A6AA25D}" destId="{BCE5A062-D353-4308-9C9D-72871A0FC3C8}" srcOrd="0" destOrd="0" presId="urn:microsoft.com/office/officeart/2008/layout/VerticalCurvedList"/>
    <dgm:cxn modelId="{A060E0AE-9495-4923-B361-C174C35AF41F}" type="presParOf" srcId="{BCE5A062-D353-4308-9C9D-72871A0FC3C8}" destId="{AB069E97-82DB-4483-9E86-8A3798A011CB}" srcOrd="0" destOrd="0" presId="urn:microsoft.com/office/officeart/2008/layout/VerticalCurvedList"/>
    <dgm:cxn modelId="{89898897-6226-427E-8FB3-98BCBB3A9CE1}" type="presParOf" srcId="{AB069E97-82DB-4483-9E86-8A3798A011CB}" destId="{036896C1-10AC-4CDD-82C8-5073BC254DB6}" srcOrd="0" destOrd="0" presId="urn:microsoft.com/office/officeart/2008/layout/VerticalCurvedList"/>
    <dgm:cxn modelId="{6B0D3638-1509-4BD9-A72F-1848857487F1}" type="presParOf" srcId="{AB069E97-82DB-4483-9E86-8A3798A011CB}" destId="{A17A3679-CDBD-42D4-A023-FA35649477AC}" srcOrd="1" destOrd="0" presId="urn:microsoft.com/office/officeart/2008/layout/VerticalCurvedList"/>
    <dgm:cxn modelId="{C90B3CB5-BEF2-415E-8B0B-A741A02FE0EE}" type="presParOf" srcId="{AB069E97-82DB-4483-9E86-8A3798A011CB}" destId="{288BAF9B-F964-4EE5-8459-6AF1F9F20172}" srcOrd="2" destOrd="0" presId="urn:microsoft.com/office/officeart/2008/layout/VerticalCurvedList"/>
    <dgm:cxn modelId="{BDBE7EFF-D378-4BB2-8725-AFA2D0B038DD}" type="presParOf" srcId="{AB069E97-82DB-4483-9E86-8A3798A011CB}" destId="{508AFA3A-7CCE-429E-9BC1-8C85444E3F34}" srcOrd="3" destOrd="0" presId="urn:microsoft.com/office/officeart/2008/layout/VerticalCurvedList"/>
    <dgm:cxn modelId="{8C9DCFB5-D280-470B-A2F8-29C49760A463}" type="presParOf" srcId="{BCE5A062-D353-4308-9C9D-72871A0FC3C8}" destId="{056C5CDB-2EEB-4E22-8D39-591DF3AC5DDB}" srcOrd="1" destOrd="0" presId="urn:microsoft.com/office/officeart/2008/layout/VerticalCurvedList"/>
    <dgm:cxn modelId="{5E81449D-5A97-4853-870E-C999CB896479}" type="presParOf" srcId="{BCE5A062-D353-4308-9C9D-72871A0FC3C8}" destId="{217F759C-8DD3-4401-8DB3-0A1C40B24FD5}" srcOrd="2" destOrd="0" presId="urn:microsoft.com/office/officeart/2008/layout/VerticalCurvedList"/>
    <dgm:cxn modelId="{5BB16187-5E23-474B-A179-E1EDA96C1943}" type="presParOf" srcId="{217F759C-8DD3-4401-8DB3-0A1C40B24FD5}" destId="{D1D17198-CE52-4BF2-A310-B7551B8F4C5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5" qsCatId="simple" csTypeId="urn:microsoft.com/office/officeart/2005/8/colors/accent0_3" csCatId="mainScheme" phldr="1"/>
      <dgm:spPr/>
      <dgm:t>
        <a:bodyPr/>
        <a:lstStyle/>
        <a:p>
          <a:endParaRPr lang="en-US"/>
        </a:p>
      </dgm:t>
    </dgm:pt>
    <dgm:pt modelId="{6750AC01-D39D-4F3A-9DC8-2A211EE986A2}">
      <dgm:prSet phldrT="[Text]"/>
      <dgm:spPr/>
      <dgm:t>
        <a:bodyPr/>
        <a:lstStyle/>
        <a:p>
          <a:r>
            <a:rPr lang="en-US" b="1" i="0"/>
            <a:t>Dreaming of AF-GPT</a:t>
          </a:r>
          <a:endParaRPr lang="en-US" b="0" i="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D39276F7-AC93-446F-8F0A-15271FBB0B4E}" type="pres">
      <dgm:prSet presAssocID="{7E5AA53B-3EEE-4DE4-BB81-9044890C2946}" presName="Name0" presStyleCnt="0">
        <dgm:presLayoutVars>
          <dgm:chMax val="7"/>
          <dgm:chPref val="7"/>
          <dgm:dir/>
        </dgm:presLayoutVars>
      </dgm:prSet>
      <dgm:spPr/>
    </dgm:pt>
    <dgm:pt modelId="{15B0EA13-4B7A-4BCE-8B3D-4DCB8415F6A3}" type="pres">
      <dgm:prSet presAssocID="{7E5AA53B-3EEE-4DE4-BB81-9044890C2946}" presName="Name1" presStyleCnt="0"/>
      <dgm:spPr/>
    </dgm:pt>
    <dgm:pt modelId="{4FE6B424-C810-4928-A3C3-85932355C242}" type="pres">
      <dgm:prSet presAssocID="{7E5AA53B-3EEE-4DE4-BB81-9044890C2946}" presName="cycle" presStyleCnt="0"/>
      <dgm:spPr/>
    </dgm:pt>
    <dgm:pt modelId="{6EAE9B05-D2D6-4899-8C75-DB4811678FFD}" type="pres">
      <dgm:prSet presAssocID="{7E5AA53B-3EEE-4DE4-BB81-9044890C2946}" presName="srcNode" presStyleLbl="node1" presStyleIdx="0" presStyleCnt="1"/>
      <dgm:spPr/>
    </dgm:pt>
    <dgm:pt modelId="{CD807B72-24DE-4CFD-8394-894983B9C8AC}" type="pres">
      <dgm:prSet presAssocID="{7E5AA53B-3EEE-4DE4-BB81-9044890C2946}" presName="conn" presStyleLbl="parChTrans1D2" presStyleIdx="0" presStyleCnt="1"/>
      <dgm:spPr/>
    </dgm:pt>
    <dgm:pt modelId="{B3130D5F-C74A-4E04-9EE6-152293144443}" type="pres">
      <dgm:prSet presAssocID="{7E5AA53B-3EEE-4DE4-BB81-9044890C2946}" presName="extraNode" presStyleLbl="node1" presStyleIdx="0" presStyleCnt="1"/>
      <dgm:spPr/>
    </dgm:pt>
    <dgm:pt modelId="{D9469E9E-A8FE-41CB-99F6-F22C707B605F}" type="pres">
      <dgm:prSet presAssocID="{7E5AA53B-3EEE-4DE4-BB81-9044890C2946}" presName="dstNode" presStyleLbl="node1" presStyleIdx="0" presStyleCnt="1"/>
      <dgm:spPr/>
    </dgm:pt>
    <dgm:pt modelId="{772991EB-2D0F-409E-BE15-C4E576F5FB60}" type="pres">
      <dgm:prSet presAssocID="{6750AC01-D39D-4F3A-9DC8-2A211EE986A2}" presName="text_1" presStyleLbl="node1" presStyleIdx="0" presStyleCnt="1">
        <dgm:presLayoutVars>
          <dgm:bulletEnabled val="1"/>
        </dgm:presLayoutVars>
      </dgm:prSet>
      <dgm:spPr/>
    </dgm:pt>
    <dgm:pt modelId="{CCBF493E-98D3-4970-8C81-2D18E90C0A2B}" type="pres">
      <dgm:prSet presAssocID="{6750AC01-D39D-4F3A-9DC8-2A211EE986A2}" presName="accent_1" presStyleCnt="0"/>
      <dgm:spPr/>
    </dgm:pt>
    <dgm:pt modelId="{AFB52801-3BCE-4F67-AEF8-42D7218A2738}" type="pres">
      <dgm:prSet presAssocID="{6750AC01-D39D-4F3A-9DC8-2A211EE986A2}" presName="accentRepeatNode" presStyleLbl="solidFgAcc1" presStyleIdx="0" presStyleCnt="1">
        <dgm:style>
          <a:lnRef idx="2">
            <a:schemeClr val="accent4">
              <a:shade val="15000"/>
            </a:schemeClr>
          </a:lnRef>
          <a:fillRef idx="1">
            <a:schemeClr val="accent4"/>
          </a:fillRef>
          <a:effectRef idx="0">
            <a:schemeClr val="accent4"/>
          </a:effectRef>
          <a:fontRef idx="minor">
            <a:schemeClr val="lt1"/>
          </a:fontRef>
        </dgm:style>
      </dgm:prSet>
      <dgm:spPr/>
    </dgm:pt>
  </dgm:ptLst>
  <dgm:cxnLst>
    <dgm:cxn modelId="{C53D1D33-6058-4500-9A6B-0B2C91B41356}" type="presOf" srcId="{6750AC01-D39D-4F3A-9DC8-2A211EE986A2}" destId="{772991EB-2D0F-409E-BE15-C4E576F5FB60}"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C9BE18E-ADD3-4EA9-94AD-64E919E05CB7}" type="presOf" srcId="{7E5AA53B-3EEE-4DE4-BB81-9044890C2946}" destId="{D39276F7-AC93-446F-8F0A-15271FBB0B4E}" srcOrd="0" destOrd="0" presId="urn:microsoft.com/office/officeart/2008/layout/VerticalCurvedList"/>
    <dgm:cxn modelId="{039227DF-2F00-44F1-9AF2-B72E59AEDF75}" type="presOf" srcId="{CA077D98-8478-47EA-B6A9-99ACE60C64D4}" destId="{CD807B72-24DE-4CFD-8394-894983B9C8AC}" srcOrd="0" destOrd="0" presId="urn:microsoft.com/office/officeart/2008/layout/VerticalCurvedList"/>
    <dgm:cxn modelId="{80093987-3CAF-40DD-BF1F-2EA751E73706}" type="presParOf" srcId="{D39276F7-AC93-446F-8F0A-15271FBB0B4E}" destId="{15B0EA13-4B7A-4BCE-8B3D-4DCB8415F6A3}" srcOrd="0" destOrd="0" presId="urn:microsoft.com/office/officeart/2008/layout/VerticalCurvedList"/>
    <dgm:cxn modelId="{76F649F4-C368-4545-9FE0-7E5EA4FCC9B0}" type="presParOf" srcId="{15B0EA13-4B7A-4BCE-8B3D-4DCB8415F6A3}" destId="{4FE6B424-C810-4928-A3C3-85932355C242}" srcOrd="0" destOrd="0" presId="urn:microsoft.com/office/officeart/2008/layout/VerticalCurvedList"/>
    <dgm:cxn modelId="{209D4165-C3E1-4A75-BA26-821633950C9C}" type="presParOf" srcId="{4FE6B424-C810-4928-A3C3-85932355C242}" destId="{6EAE9B05-D2D6-4899-8C75-DB4811678FFD}" srcOrd="0" destOrd="0" presId="urn:microsoft.com/office/officeart/2008/layout/VerticalCurvedList"/>
    <dgm:cxn modelId="{50D1F065-DA99-4C7E-8259-7EF661C02AF5}" type="presParOf" srcId="{4FE6B424-C810-4928-A3C3-85932355C242}" destId="{CD807B72-24DE-4CFD-8394-894983B9C8AC}" srcOrd="1" destOrd="0" presId="urn:microsoft.com/office/officeart/2008/layout/VerticalCurvedList"/>
    <dgm:cxn modelId="{C9E89C1E-67C2-42DC-911F-E95150FE3614}" type="presParOf" srcId="{4FE6B424-C810-4928-A3C3-85932355C242}" destId="{B3130D5F-C74A-4E04-9EE6-152293144443}" srcOrd="2" destOrd="0" presId="urn:microsoft.com/office/officeart/2008/layout/VerticalCurvedList"/>
    <dgm:cxn modelId="{98680756-5C6B-4843-BC7E-4E90E3A0D983}" type="presParOf" srcId="{4FE6B424-C810-4928-A3C3-85932355C242}" destId="{D9469E9E-A8FE-41CB-99F6-F22C707B605F}" srcOrd="3" destOrd="0" presId="urn:microsoft.com/office/officeart/2008/layout/VerticalCurvedList"/>
    <dgm:cxn modelId="{9DDD9489-8302-404D-AD40-5E8FC88D3F40}" type="presParOf" srcId="{15B0EA13-4B7A-4BCE-8B3D-4DCB8415F6A3}" destId="{772991EB-2D0F-409E-BE15-C4E576F5FB60}" srcOrd="1" destOrd="0" presId="urn:microsoft.com/office/officeart/2008/layout/VerticalCurvedList"/>
    <dgm:cxn modelId="{1F49ACD2-84F1-4855-919D-1AF631ED1B57}" type="presParOf" srcId="{15B0EA13-4B7A-4BCE-8B3D-4DCB8415F6A3}" destId="{CCBF493E-98D3-4970-8C81-2D18E90C0A2B}" srcOrd="2" destOrd="0" presId="urn:microsoft.com/office/officeart/2008/layout/VerticalCurvedList"/>
    <dgm:cxn modelId="{59946AA5-B151-4EAC-83E6-08DBA9F6F39D}" type="presParOf" srcId="{CCBF493E-98D3-4970-8C81-2D18E90C0A2B}" destId="{AFB52801-3BCE-4F67-AEF8-42D7218A2738}"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AA53B-3EEE-4DE4-BB81-9044890C2946}" type="doc">
      <dgm:prSet loTypeId="urn:microsoft.com/office/officeart/2005/8/layout/pList2" loCatId="list" qsTypeId="urn:microsoft.com/office/officeart/2005/8/quickstyle/simple5" qsCatId="simple" csTypeId="urn:microsoft.com/office/officeart/2005/8/colors/colorful5" csCatId="colorful" phldr="1"/>
      <dgm:spPr/>
      <dgm:t>
        <a:bodyPr/>
        <a:lstStyle/>
        <a:p>
          <a:endParaRPr lang="en-US"/>
        </a:p>
      </dgm:t>
    </dgm:pt>
    <dgm:pt modelId="{6750AC01-D39D-4F3A-9DC8-2A211EE986A2}">
      <dgm:prSet phldrT="[Text]" custT="1"/>
      <dgm:spPr/>
      <dgm:t>
        <a:bodyPr/>
        <a:lstStyle/>
        <a:p>
          <a:pPr>
            <a:lnSpc>
              <a:spcPct val="100000"/>
            </a:lnSpc>
          </a:pPr>
          <a:r>
            <a:rPr lang="en-US" sz="1800" b="1" i="0" dirty="0">
              <a:solidFill>
                <a:schemeClr val="accent2">
                  <a:lumMod val="75000"/>
                </a:schemeClr>
              </a:solidFill>
            </a:rPr>
            <a:t>FRONT-END :</a:t>
          </a:r>
        </a:p>
        <a:p>
          <a:pPr>
            <a:lnSpc>
              <a:spcPct val="100000"/>
            </a:lnSpc>
          </a:pPr>
          <a:r>
            <a:rPr lang="en-US" sz="1600" b="1" i="0" dirty="0">
              <a:solidFill>
                <a:srgbClr val="FFC000"/>
              </a:solidFill>
            </a:rPr>
            <a:t> HTML, CSS.</a:t>
          </a:r>
        </a:p>
        <a:p>
          <a:pPr>
            <a:lnSpc>
              <a:spcPct val="100000"/>
            </a:lnSpc>
          </a:pPr>
          <a:r>
            <a:rPr lang="en-US" sz="1600" b="1" i="0" dirty="0">
              <a:solidFill>
                <a:srgbClr val="FFC000"/>
              </a:solidFill>
            </a:rPr>
            <a:t>JAVA –SCRIPT</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96E4577D-20FF-4193-81F0-116DAD525158}">
      <dgm:prSet phldrT="[Text]" custT="1"/>
      <dgm:spPr/>
      <dgm:t>
        <a:bodyPr/>
        <a:lstStyle/>
        <a:p>
          <a:pPr marL="0" lvl="0" indent="0" algn="ctr" defTabSz="800100">
            <a:lnSpc>
              <a:spcPct val="100000"/>
            </a:lnSpc>
            <a:spcBef>
              <a:spcPct val="0"/>
            </a:spcBef>
            <a:spcAft>
              <a:spcPct val="35000"/>
            </a:spcAft>
            <a:buNone/>
          </a:pPr>
          <a:r>
            <a:rPr lang="en-US" sz="1800" b="1" i="0" kern="1200" dirty="0">
              <a:solidFill>
                <a:schemeClr val="accent1">
                  <a:lumMod val="50000"/>
                </a:schemeClr>
              </a:solidFill>
              <a:latin typeface="Gill Sans MT" panose="020B0502020104020203"/>
              <a:ea typeface="+mn-ea"/>
              <a:cs typeface="+mn-cs"/>
            </a:rPr>
            <a:t>BACK-END : </a:t>
          </a:r>
        </a:p>
        <a:p>
          <a:pPr marL="0" lvl="0" algn="ctr" defTabSz="666750">
            <a:lnSpc>
              <a:spcPct val="100000"/>
            </a:lnSpc>
            <a:spcBef>
              <a:spcPct val="0"/>
            </a:spcBef>
            <a:spcAft>
              <a:spcPct val="35000"/>
            </a:spcAft>
            <a:buNone/>
          </a:pPr>
          <a:r>
            <a:rPr lang="en-US" sz="1200" b="0" i="0" kern="1200" dirty="0"/>
            <a:t> </a:t>
          </a:r>
          <a:r>
            <a:rPr lang="en-US" sz="1400" b="1" i="0" kern="1200" dirty="0">
              <a:solidFill>
                <a:srgbClr val="002060"/>
              </a:solidFill>
            </a:rPr>
            <a:t>A LOT OF</a:t>
          </a:r>
        </a:p>
        <a:p>
          <a:pPr marL="0" lvl="0" algn="ctr" defTabSz="666750">
            <a:lnSpc>
              <a:spcPct val="100000"/>
            </a:lnSpc>
            <a:spcBef>
              <a:spcPct val="0"/>
            </a:spcBef>
            <a:spcAft>
              <a:spcPct val="35000"/>
            </a:spcAft>
            <a:buNone/>
          </a:pPr>
          <a:r>
            <a:rPr lang="en-US" sz="1400" b="1" i="0" kern="1200" dirty="0">
              <a:solidFill>
                <a:srgbClr val="002060"/>
              </a:solidFill>
            </a:rPr>
            <a:t> JAVA-SCRIPT, </a:t>
          </a:r>
        </a:p>
        <a:p>
          <a:pPr marL="0" lvl="0" algn="ctr" defTabSz="666750">
            <a:lnSpc>
              <a:spcPct val="100000"/>
            </a:lnSpc>
            <a:spcBef>
              <a:spcPct val="0"/>
            </a:spcBef>
            <a:spcAft>
              <a:spcPct val="35000"/>
            </a:spcAft>
            <a:buNone/>
          </a:pPr>
          <a:r>
            <a:rPr lang="en-US" sz="1400" b="1" i="0" kern="1200" dirty="0">
              <a:solidFill>
                <a:srgbClr val="002060"/>
              </a:solidFill>
            </a:rPr>
            <a:t>NO REALLY A HUGE AMOUNT OF JS CODE !!</a:t>
          </a:r>
        </a:p>
      </dgm:t>
    </dgm:pt>
    <dgm:pt modelId="{61C31849-941E-4D23-97E3-9588388C2624}" type="parTrans" cxnId="{11FCA43C-5725-4162-9F77-99324097F618}">
      <dgm:prSet/>
      <dgm:spPr/>
      <dgm:t>
        <a:bodyPr/>
        <a:lstStyle/>
        <a:p>
          <a:endParaRPr lang="en-US"/>
        </a:p>
      </dgm:t>
    </dgm:pt>
    <dgm:pt modelId="{F5AD0F6C-EC7E-4430-B0C5-7C284A3A5FDD}" type="sibTrans" cxnId="{11FCA43C-5725-4162-9F77-99324097F618}">
      <dgm:prSet/>
      <dgm:spPr/>
      <dgm:t>
        <a:bodyPr/>
        <a:lstStyle/>
        <a:p>
          <a:endParaRPr lang="en-US"/>
        </a:p>
      </dgm:t>
    </dgm:pt>
    <dgm:pt modelId="{E967FAAD-798F-4668-8C0C-48817AEA9B2A}">
      <dgm:prSet phldrT="[Text]" custT="1"/>
      <dgm:spPr/>
      <dgm:t>
        <a:bodyPr/>
        <a:lstStyle/>
        <a:p>
          <a:pPr>
            <a:lnSpc>
              <a:spcPct val="100000"/>
            </a:lnSpc>
          </a:pPr>
          <a:r>
            <a:rPr lang="en-US" sz="1800" b="1" i="0" kern="1200" dirty="0">
              <a:solidFill>
                <a:schemeClr val="bg1">
                  <a:lumMod val="95000"/>
                  <a:lumOff val="5000"/>
                </a:schemeClr>
              </a:solidFill>
              <a:latin typeface="Gill Sans MT" panose="020B0502020104020203"/>
              <a:ea typeface="+mn-ea"/>
              <a:cs typeface="+mn-cs"/>
            </a:rPr>
            <a:t>VERSION CONTROL : </a:t>
          </a:r>
        </a:p>
        <a:p>
          <a:pPr>
            <a:lnSpc>
              <a:spcPct val="100000"/>
            </a:lnSpc>
          </a:pPr>
          <a:r>
            <a:rPr lang="en-US" sz="1600" b="1" i="0" kern="1200" dirty="0">
              <a:solidFill>
                <a:schemeClr val="accent6">
                  <a:lumMod val="40000"/>
                  <a:lumOff val="60000"/>
                </a:schemeClr>
              </a:solidFill>
            </a:rPr>
            <a:t>GIT, GITHUB</a:t>
          </a:r>
        </a:p>
      </dgm:t>
    </dgm:pt>
    <dgm:pt modelId="{AF4071F5-1214-495D-A40D-1D17C03929A3}" type="parTrans" cxnId="{296A32FA-2E0C-415E-B0A5-0851163488E8}">
      <dgm:prSet/>
      <dgm:spPr/>
      <dgm:t>
        <a:bodyPr/>
        <a:lstStyle/>
        <a:p>
          <a:endParaRPr lang="en-US"/>
        </a:p>
      </dgm:t>
    </dgm:pt>
    <dgm:pt modelId="{CAE0909B-E66E-4A82-B5CF-FA04462DA3BC}" type="sibTrans" cxnId="{296A32FA-2E0C-415E-B0A5-0851163488E8}">
      <dgm:prSet/>
      <dgm:spPr/>
      <dgm:t>
        <a:bodyPr/>
        <a:lstStyle/>
        <a:p>
          <a:endParaRPr lang="en-US"/>
        </a:p>
      </dgm:t>
    </dgm:pt>
    <dgm:pt modelId="{4B1F729E-300D-452C-8708-0065EECA2C2B}">
      <dgm:prSet phldrT="[Text]" custT="1"/>
      <dgm:spPr/>
      <dgm:t>
        <a:bodyPr/>
        <a:lstStyle/>
        <a:p>
          <a:pPr>
            <a:lnSpc>
              <a:spcPct val="100000"/>
            </a:lnSpc>
          </a:pPr>
          <a:r>
            <a:rPr lang="en-US" sz="1800" b="1" i="0" kern="1200" dirty="0">
              <a:solidFill>
                <a:schemeClr val="accent4">
                  <a:lumMod val="50000"/>
                </a:schemeClr>
              </a:solidFill>
              <a:latin typeface="Gill Sans MT" panose="020B0502020104020203"/>
              <a:ea typeface="+mn-ea"/>
              <a:cs typeface="+mn-cs"/>
            </a:rPr>
            <a:t>MONITORING</a:t>
          </a:r>
          <a:r>
            <a:rPr lang="en-US" sz="1500" b="1" i="0" kern="1200" dirty="0">
              <a:solidFill>
                <a:schemeClr val="accent4">
                  <a:lumMod val="50000"/>
                </a:schemeClr>
              </a:solidFill>
              <a:latin typeface="Gill Sans MT" panose="020B0502020104020203"/>
              <a:ea typeface="+mn-ea"/>
              <a:cs typeface="+mn-cs"/>
            </a:rPr>
            <a:t> : </a:t>
          </a:r>
        </a:p>
        <a:p>
          <a:pPr>
            <a:lnSpc>
              <a:spcPct val="100000"/>
            </a:lnSpc>
          </a:pPr>
          <a:r>
            <a:rPr lang="en-US" sz="1600" b="1" i="0" kern="1200" dirty="0">
              <a:solidFill>
                <a:srgbClr val="002060"/>
              </a:solidFill>
            </a:rPr>
            <a:t>CONSOLE-OUTPUT</a:t>
          </a:r>
          <a:r>
            <a:rPr lang="en-US" sz="1600" b="1" i="0" kern="1200">
              <a:solidFill>
                <a:srgbClr val="002060"/>
              </a:solidFill>
            </a:rPr>
            <a:t>, VISUALIZATION </a:t>
          </a:r>
          <a:r>
            <a:rPr lang="en-US" sz="1600" b="1" i="0" kern="1200" dirty="0">
              <a:solidFill>
                <a:srgbClr val="002060"/>
              </a:solidFill>
            </a:rPr>
            <a:t>LIBRARY</a:t>
          </a:r>
          <a:endParaRPr lang="en-US" sz="1900" b="1" i="0" kern="1200" dirty="0">
            <a:solidFill>
              <a:srgbClr val="002060"/>
            </a:solidFill>
          </a:endParaRPr>
        </a:p>
      </dgm:t>
    </dgm:pt>
    <dgm:pt modelId="{E1DA2081-3380-4A98-AA59-A04DF774BBCA}" type="parTrans" cxnId="{D05F56B0-6E41-48B2-A492-244C2A436D6D}">
      <dgm:prSet/>
      <dgm:spPr/>
      <dgm:t>
        <a:bodyPr/>
        <a:lstStyle/>
        <a:p>
          <a:endParaRPr lang="en-US"/>
        </a:p>
      </dgm:t>
    </dgm:pt>
    <dgm:pt modelId="{F6E183EA-A7BB-44B6-93C9-135AEDE2A944}" type="sibTrans" cxnId="{D05F56B0-6E41-48B2-A492-244C2A436D6D}">
      <dgm:prSet/>
      <dgm:spPr/>
      <dgm:t>
        <a:bodyPr/>
        <a:lstStyle/>
        <a:p>
          <a:endParaRPr lang="en-US"/>
        </a:p>
      </dgm:t>
    </dgm:pt>
    <dgm:pt modelId="{19FBDBAE-8BC3-49DE-AB34-7EE73FA21244}" type="pres">
      <dgm:prSet presAssocID="{7E5AA53B-3EEE-4DE4-BB81-9044890C2946}" presName="Name0" presStyleCnt="0">
        <dgm:presLayoutVars>
          <dgm:dir/>
          <dgm:resizeHandles val="exact"/>
        </dgm:presLayoutVars>
      </dgm:prSet>
      <dgm:spPr/>
    </dgm:pt>
    <dgm:pt modelId="{82B0C2AD-4DF1-4744-B4DF-D6AD78D9762C}" type="pres">
      <dgm:prSet presAssocID="{7E5AA53B-3EEE-4DE4-BB81-9044890C2946}" presName="bkgdShp" presStyleLbl="alignAccFollowNode1" presStyleIdx="0" presStyleCnt="1" custLinFactNeighborX="-125">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dgm:spPr>
    </dgm:pt>
    <dgm:pt modelId="{A8E723C1-4440-49B9-85C6-BCF60BF3E564}" type="pres">
      <dgm:prSet presAssocID="{7E5AA53B-3EEE-4DE4-BB81-9044890C2946}" presName="linComp" presStyleCnt="0"/>
      <dgm:spPr/>
    </dgm:pt>
    <dgm:pt modelId="{21FB87D0-4268-463E-ABC8-D11EBC52BA66}" type="pres">
      <dgm:prSet presAssocID="{6750AC01-D39D-4F3A-9DC8-2A211EE986A2}" presName="compNode" presStyleCnt="0"/>
      <dgm:spPr/>
    </dgm:pt>
    <dgm:pt modelId="{BBB2433E-EFFF-440D-B884-EB9DED8524E2}" type="pres">
      <dgm:prSet presAssocID="{6750AC01-D39D-4F3A-9DC8-2A211EE986A2}" presName="node" presStyleLbl="node1" presStyleIdx="0" presStyleCnt="4">
        <dgm:presLayoutVars>
          <dgm:bulletEnabled val="1"/>
        </dgm:presLayoutVars>
      </dgm:prSet>
      <dgm:spPr/>
    </dgm:pt>
    <dgm:pt modelId="{DF93DAC5-6457-40C1-A751-50D7EB4A2FA9}" type="pres">
      <dgm:prSet presAssocID="{6750AC01-D39D-4F3A-9DC8-2A211EE986A2}" presName="invisiNode" presStyleLbl="node1" presStyleIdx="0" presStyleCnt="4"/>
      <dgm:spPr/>
    </dgm:pt>
    <dgm:pt modelId="{7D3EF690-02A0-4DB6-82D6-FD9399613F4B}" type="pres">
      <dgm:prSet presAssocID="{6750AC01-D39D-4F3A-9DC8-2A211EE986A2}" presName="imagNode" presStyleLbl="fgImgPlace1" presStyleIdx="0" presStyleCnt="4" custScaleX="89850" custScaleY="77852"/>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A9FF570-C562-4795-AD01-0708C4755736}" type="pres">
      <dgm:prSet presAssocID="{CA077D98-8478-47EA-B6A9-99ACE60C64D4}" presName="sibTrans" presStyleLbl="sibTrans2D1" presStyleIdx="0" presStyleCnt="0"/>
      <dgm:spPr/>
    </dgm:pt>
    <dgm:pt modelId="{293C0ED4-4B3F-44DA-9BC9-EF23EDAA10B6}" type="pres">
      <dgm:prSet presAssocID="{96E4577D-20FF-4193-81F0-116DAD525158}" presName="compNode" presStyleCnt="0"/>
      <dgm:spPr/>
    </dgm:pt>
    <dgm:pt modelId="{D00D1014-0F11-4209-B399-441EA7F0E51B}" type="pres">
      <dgm:prSet presAssocID="{96E4577D-20FF-4193-81F0-116DAD525158}" presName="node" presStyleLbl="node1" presStyleIdx="1" presStyleCnt="4" custLinFactNeighborX="-613">
        <dgm:presLayoutVars>
          <dgm:bulletEnabled val="1"/>
        </dgm:presLayoutVars>
      </dgm:prSet>
      <dgm:spPr/>
    </dgm:pt>
    <dgm:pt modelId="{4D31F139-C29F-4F6C-9FB3-18D2B599BE07}" type="pres">
      <dgm:prSet presAssocID="{96E4577D-20FF-4193-81F0-116DAD525158}" presName="invisiNode" presStyleLbl="node1" presStyleIdx="1" presStyleCnt="4"/>
      <dgm:spPr/>
    </dgm:pt>
    <dgm:pt modelId="{994E411B-07C2-442A-A633-85195D276AE4}" type="pres">
      <dgm:prSet presAssocID="{96E4577D-20FF-4193-81F0-116DAD525158}" presName="imagNode" presStyleLbl="fgImgPlace1" presStyleIdx="1" presStyleCnt="4" custScaleX="89850" custScaleY="77852"/>
      <dgm:spPr>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87543365-A78A-4AB1-9AE0-D37D726ACE22}" type="pres">
      <dgm:prSet presAssocID="{F5AD0F6C-EC7E-4430-B0C5-7C284A3A5FDD}" presName="sibTrans" presStyleLbl="sibTrans2D1" presStyleIdx="0" presStyleCnt="0"/>
      <dgm:spPr/>
    </dgm:pt>
    <dgm:pt modelId="{141C2D19-D8DF-49AD-A727-BCA8F490C933}" type="pres">
      <dgm:prSet presAssocID="{E967FAAD-798F-4668-8C0C-48817AEA9B2A}" presName="compNode" presStyleCnt="0"/>
      <dgm:spPr/>
    </dgm:pt>
    <dgm:pt modelId="{74B6B70C-18A1-4B59-8CFA-3F261E84D669}" type="pres">
      <dgm:prSet presAssocID="{E967FAAD-798F-4668-8C0C-48817AEA9B2A}" presName="node" presStyleLbl="node1" presStyleIdx="2" presStyleCnt="4">
        <dgm:presLayoutVars>
          <dgm:bulletEnabled val="1"/>
        </dgm:presLayoutVars>
      </dgm:prSet>
      <dgm:spPr/>
    </dgm:pt>
    <dgm:pt modelId="{1414D9DA-166B-4DF2-A524-97418D702C1C}" type="pres">
      <dgm:prSet presAssocID="{E967FAAD-798F-4668-8C0C-48817AEA9B2A}" presName="invisiNode" presStyleLbl="node1" presStyleIdx="2" presStyleCnt="4"/>
      <dgm:spPr/>
    </dgm:pt>
    <dgm:pt modelId="{97CB6F3A-6DB3-432C-9250-2BC555BEABFD}" type="pres">
      <dgm:prSet presAssocID="{E967FAAD-798F-4668-8C0C-48817AEA9B2A}" presName="imagNode" presStyleLbl="fgImgPlace1" presStyleIdx="2" presStyleCnt="4" custScaleX="89850" custScaleY="77852"/>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BF94EBC6-2BD5-4D59-8B99-1CF3CD16FF5D}" type="pres">
      <dgm:prSet presAssocID="{CAE0909B-E66E-4A82-B5CF-FA04462DA3BC}" presName="sibTrans" presStyleLbl="sibTrans2D1" presStyleIdx="0" presStyleCnt="0"/>
      <dgm:spPr/>
    </dgm:pt>
    <dgm:pt modelId="{EC03F958-49DD-493F-A13F-51AFB11392D2}" type="pres">
      <dgm:prSet presAssocID="{4B1F729E-300D-452C-8708-0065EECA2C2B}" presName="compNode" presStyleCnt="0"/>
      <dgm:spPr/>
    </dgm:pt>
    <dgm:pt modelId="{0640F8E8-1E93-4914-9524-8912E6D88E48}" type="pres">
      <dgm:prSet presAssocID="{4B1F729E-300D-452C-8708-0065EECA2C2B}" presName="node" presStyleLbl="node1" presStyleIdx="3" presStyleCnt="4">
        <dgm:presLayoutVars>
          <dgm:bulletEnabled val="1"/>
        </dgm:presLayoutVars>
      </dgm:prSet>
      <dgm:spPr/>
    </dgm:pt>
    <dgm:pt modelId="{2E14E6FF-7D06-4E12-86E4-B58FBA046F1B}" type="pres">
      <dgm:prSet presAssocID="{4B1F729E-300D-452C-8708-0065EECA2C2B}" presName="invisiNode" presStyleLbl="node1" presStyleIdx="3" presStyleCnt="4"/>
      <dgm:spPr/>
    </dgm:pt>
    <dgm:pt modelId="{3490AFFA-5BA0-4925-9B86-CD127B6C7BEA}" type="pres">
      <dgm:prSet presAssocID="{4B1F729E-300D-452C-8708-0065EECA2C2B}" presName="imagNode" presStyleLbl="fgImgPlace1" presStyleIdx="3" presStyleCnt="4" custScaleX="89850" custScaleY="77852"/>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Lst>
  <dgm:cxnLst>
    <dgm:cxn modelId="{4CAE8B1A-BA24-4698-931F-1E735A0CE755}" type="presOf" srcId="{6750AC01-D39D-4F3A-9DC8-2A211EE986A2}" destId="{BBB2433E-EFFF-440D-B884-EB9DED8524E2}" srcOrd="0" destOrd="0" presId="urn:microsoft.com/office/officeart/2005/8/layout/pList2"/>
    <dgm:cxn modelId="{56C61038-056F-4129-B35F-A3BD1407D33A}" type="presOf" srcId="{E967FAAD-798F-4668-8C0C-48817AEA9B2A}" destId="{74B6B70C-18A1-4B59-8CFA-3F261E84D669}" srcOrd="0" destOrd="0" presId="urn:microsoft.com/office/officeart/2005/8/layout/pList2"/>
    <dgm:cxn modelId="{11FCA43C-5725-4162-9F77-99324097F618}" srcId="{7E5AA53B-3EEE-4DE4-BB81-9044890C2946}" destId="{96E4577D-20FF-4193-81F0-116DAD525158}" srcOrd="1" destOrd="0" parTransId="{61C31849-941E-4D23-97E3-9588388C2624}" sibTransId="{F5AD0F6C-EC7E-4430-B0C5-7C284A3A5FDD}"/>
    <dgm:cxn modelId="{0B5DAE5F-BCDC-4BF7-A6E7-CF856886A64D}" srcId="{7E5AA53B-3EEE-4DE4-BB81-9044890C2946}" destId="{6750AC01-D39D-4F3A-9DC8-2A211EE986A2}" srcOrd="0" destOrd="0" parTransId="{720680DC-AAA4-4434-A582-60EBCC5BA355}" sibTransId="{CA077D98-8478-47EA-B6A9-99ACE60C64D4}"/>
    <dgm:cxn modelId="{9997474B-E262-43EE-BA95-853CC81D55EB}" type="presOf" srcId="{F5AD0F6C-EC7E-4430-B0C5-7C284A3A5FDD}" destId="{87543365-A78A-4AB1-9AE0-D37D726ACE22}" srcOrd="0" destOrd="0" presId="urn:microsoft.com/office/officeart/2005/8/layout/pList2"/>
    <dgm:cxn modelId="{D05F56B0-6E41-48B2-A492-244C2A436D6D}" srcId="{7E5AA53B-3EEE-4DE4-BB81-9044890C2946}" destId="{4B1F729E-300D-452C-8708-0065EECA2C2B}" srcOrd="3" destOrd="0" parTransId="{E1DA2081-3380-4A98-AA59-A04DF774BBCA}" sibTransId="{F6E183EA-A7BB-44B6-93C9-135AEDE2A944}"/>
    <dgm:cxn modelId="{B41404D5-D559-4456-8FC8-B45BC85A48C4}" type="presOf" srcId="{7E5AA53B-3EEE-4DE4-BB81-9044890C2946}" destId="{19FBDBAE-8BC3-49DE-AB34-7EE73FA21244}" srcOrd="0" destOrd="0" presId="urn:microsoft.com/office/officeart/2005/8/layout/pList2"/>
    <dgm:cxn modelId="{A06C8DE2-2EC0-425E-A01F-0127B163EC06}" type="presOf" srcId="{CAE0909B-E66E-4A82-B5CF-FA04462DA3BC}" destId="{BF94EBC6-2BD5-4D59-8B99-1CF3CD16FF5D}" srcOrd="0" destOrd="0" presId="urn:microsoft.com/office/officeart/2005/8/layout/pList2"/>
    <dgm:cxn modelId="{B8FA8EE6-19AF-4933-9C89-23BC0D8082A0}" type="presOf" srcId="{4B1F729E-300D-452C-8708-0065EECA2C2B}" destId="{0640F8E8-1E93-4914-9524-8912E6D88E48}" srcOrd="0" destOrd="0" presId="urn:microsoft.com/office/officeart/2005/8/layout/pList2"/>
    <dgm:cxn modelId="{E3081EEC-DE30-4C6E-B772-DEC254B53164}" type="presOf" srcId="{CA077D98-8478-47EA-B6A9-99ACE60C64D4}" destId="{1A9FF570-C562-4795-AD01-0708C4755736}" srcOrd="0" destOrd="0" presId="urn:microsoft.com/office/officeart/2005/8/layout/pList2"/>
    <dgm:cxn modelId="{976B56F7-D108-45C3-B642-19B7F548B5A1}" type="presOf" srcId="{96E4577D-20FF-4193-81F0-116DAD525158}" destId="{D00D1014-0F11-4209-B399-441EA7F0E51B}" srcOrd="0" destOrd="0" presId="urn:microsoft.com/office/officeart/2005/8/layout/pList2"/>
    <dgm:cxn modelId="{296A32FA-2E0C-415E-B0A5-0851163488E8}" srcId="{7E5AA53B-3EEE-4DE4-BB81-9044890C2946}" destId="{E967FAAD-798F-4668-8C0C-48817AEA9B2A}" srcOrd="2" destOrd="0" parTransId="{AF4071F5-1214-495D-A40D-1D17C03929A3}" sibTransId="{CAE0909B-E66E-4A82-B5CF-FA04462DA3BC}"/>
    <dgm:cxn modelId="{63DFA148-C06C-4BF2-AC35-53D8E23C97F0}" type="presParOf" srcId="{19FBDBAE-8BC3-49DE-AB34-7EE73FA21244}" destId="{82B0C2AD-4DF1-4744-B4DF-D6AD78D9762C}" srcOrd="0" destOrd="0" presId="urn:microsoft.com/office/officeart/2005/8/layout/pList2"/>
    <dgm:cxn modelId="{3ECF7B1A-0DB0-4BE1-9029-F9F3F90CDEB0}" type="presParOf" srcId="{19FBDBAE-8BC3-49DE-AB34-7EE73FA21244}" destId="{A8E723C1-4440-49B9-85C6-BCF60BF3E564}" srcOrd="1" destOrd="0" presId="urn:microsoft.com/office/officeart/2005/8/layout/pList2"/>
    <dgm:cxn modelId="{4098E92E-65B3-43E0-8488-A6F191484865}" type="presParOf" srcId="{A8E723C1-4440-49B9-85C6-BCF60BF3E564}" destId="{21FB87D0-4268-463E-ABC8-D11EBC52BA66}" srcOrd="0" destOrd="0" presId="urn:microsoft.com/office/officeart/2005/8/layout/pList2"/>
    <dgm:cxn modelId="{098BA788-390C-4380-8824-B332E633BC82}" type="presParOf" srcId="{21FB87D0-4268-463E-ABC8-D11EBC52BA66}" destId="{BBB2433E-EFFF-440D-B884-EB9DED8524E2}" srcOrd="0" destOrd="0" presId="urn:microsoft.com/office/officeart/2005/8/layout/pList2"/>
    <dgm:cxn modelId="{48129A0B-F746-4BBA-A522-3911A8C5BF5A}" type="presParOf" srcId="{21FB87D0-4268-463E-ABC8-D11EBC52BA66}" destId="{DF93DAC5-6457-40C1-A751-50D7EB4A2FA9}" srcOrd="1" destOrd="0" presId="urn:microsoft.com/office/officeart/2005/8/layout/pList2"/>
    <dgm:cxn modelId="{6F038F98-DA9D-48A7-99AA-A1B1CFD8F857}" type="presParOf" srcId="{21FB87D0-4268-463E-ABC8-D11EBC52BA66}" destId="{7D3EF690-02A0-4DB6-82D6-FD9399613F4B}" srcOrd="2" destOrd="0" presId="urn:microsoft.com/office/officeart/2005/8/layout/pList2"/>
    <dgm:cxn modelId="{F9692249-B10C-4D0D-8C04-01F5FBF06853}" type="presParOf" srcId="{A8E723C1-4440-49B9-85C6-BCF60BF3E564}" destId="{1A9FF570-C562-4795-AD01-0708C4755736}" srcOrd="1" destOrd="0" presId="urn:microsoft.com/office/officeart/2005/8/layout/pList2"/>
    <dgm:cxn modelId="{D90DBDED-3128-48D2-9224-A20A15998D85}" type="presParOf" srcId="{A8E723C1-4440-49B9-85C6-BCF60BF3E564}" destId="{293C0ED4-4B3F-44DA-9BC9-EF23EDAA10B6}" srcOrd="2" destOrd="0" presId="urn:microsoft.com/office/officeart/2005/8/layout/pList2"/>
    <dgm:cxn modelId="{F1FDC7BB-43F2-40FC-87E7-081164625E77}" type="presParOf" srcId="{293C0ED4-4B3F-44DA-9BC9-EF23EDAA10B6}" destId="{D00D1014-0F11-4209-B399-441EA7F0E51B}" srcOrd="0" destOrd="0" presId="urn:microsoft.com/office/officeart/2005/8/layout/pList2"/>
    <dgm:cxn modelId="{23A17E92-6511-4D97-AE6A-37A77DB671D6}" type="presParOf" srcId="{293C0ED4-4B3F-44DA-9BC9-EF23EDAA10B6}" destId="{4D31F139-C29F-4F6C-9FB3-18D2B599BE07}" srcOrd="1" destOrd="0" presId="urn:microsoft.com/office/officeart/2005/8/layout/pList2"/>
    <dgm:cxn modelId="{8559F810-7A28-4070-A65D-23D2E1D8138D}" type="presParOf" srcId="{293C0ED4-4B3F-44DA-9BC9-EF23EDAA10B6}" destId="{994E411B-07C2-442A-A633-85195D276AE4}" srcOrd="2" destOrd="0" presId="urn:microsoft.com/office/officeart/2005/8/layout/pList2"/>
    <dgm:cxn modelId="{3F34B9CB-97F0-457D-B34F-67146D19A3EB}" type="presParOf" srcId="{A8E723C1-4440-49B9-85C6-BCF60BF3E564}" destId="{87543365-A78A-4AB1-9AE0-D37D726ACE22}" srcOrd="3" destOrd="0" presId="urn:microsoft.com/office/officeart/2005/8/layout/pList2"/>
    <dgm:cxn modelId="{A88236DA-17C5-427F-AEB7-EC4D14AAF446}" type="presParOf" srcId="{A8E723C1-4440-49B9-85C6-BCF60BF3E564}" destId="{141C2D19-D8DF-49AD-A727-BCA8F490C933}" srcOrd="4" destOrd="0" presId="urn:microsoft.com/office/officeart/2005/8/layout/pList2"/>
    <dgm:cxn modelId="{EA8EE0ED-C5C8-41F3-B63A-927C0347C303}" type="presParOf" srcId="{141C2D19-D8DF-49AD-A727-BCA8F490C933}" destId="{74B6B70C-18A1-4B59-8CFA-3F261E84D669}" srcOrd="0" destOrd="0" presId="urn:microsoft.com/office/officeart/2005/8/layout/pList2"/>
    <dgm:cxn modelId="{F142EE24-A810-4D8F-B077-B545E569C1AC}" type="presParOf" srcId="{141C2D19-D8DF-49AD-A727-BCA8F490C933}" destId="{1414D9DA-166B-4DF2-A524-97418D702C1C}" srcOrd="1" destOrd="0" presId="urn:microsoft.com/office/officeart/2005/8/layout/pList2"/>
    <dgm:cxn modelId="{E40BC179-D3A2-43EF-966C-C829B2C03B0E}" type="presParOf" srcId="{141C2D19-D8DF-49AD-A727-BCA8F490C933}" destId="{97CB6F3A-6DB3-432C-9250-2BC555BEABFD}" srcOrd="2" destOrd="0" presId="urn:microsoft.com/office/officeart/2005/8/layout/pList2"/>
    <dgm:cxn modelId="{6864B337-CAC1-407A-8811-03E4D90936B5}" type="presParOf" srcId="{A8E723C1-4440-49B9-85C6-BCF60BF3E564}" destId="{BF94EBC6-2BD5-4D59-8B99-1CF3CD16FF5D}" srcOrd="5" destOrd="0" presId="urn:microsoft.com/office/officeart/2005/8/layout/pList2"/>
    <dgm:cxn modelId="{FBE87189-A607-4A27-8D8A-8F1B0B07D337}" type="presParOf" srcId="{A8E723C1-4440-49B9-85C6-BCF60BF3E564}" destId="{EC03F958-49DD-493F-A13F-51AFB11392D2}" srcOrd="6" destOrd="0" presId="urn:microsoft.com/office/officeart/2005/8/layout/pList2"/>
    <dgm:cxn modelId="{13B85426-7681-4253-84C7-E45925E18774}" type="presParOf" srcId="{EC03F958-49DD-493F-A13F-51AFB11392D2}" destId="{0640F8E8-1E93-4914-9524-8912E6D88E48}" srcOrd="0" destOrd="0" presId="urn:microsoft.com/office/officeart/2005/8/layout/pList2"/>
    <dgm:cxn modelId="{921EA553-C74A-49D9-8A4D-45D1173037E5}" type="presParOf" srcId="{EC03F958-49DD-493F-A13F-51AFB11392D2}" destId="{2E14E6FF-7D06-4E12-86E4-B58FBA046F1B}" srcOrd="1" destOrd="0" presId="urn:microsoft.com/office/officeart/2005/8/layout/pList2"/>
    <dgm:cxn modelId="{587DCF4A-5AD3-44CB-8371-D52E357F348F}" type="presParOf" srcId="{EC03F958-49DD-493F-A13F-51AFB11392D2}" destId="{3490AFFA-5BA0-4925-9B86-CD127B6C7BEA}"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9E105-E71B-41E8-AB45-BDB975B91FF6}">
      <dsp:nvSpPr>
        <dsp:cNvPr id="0" name=""/>
        <dsp:cNvSpPr/>
      </dsp:nvSpPr>
      <dsp:spPr>
        <a:xfrm>
          <a:off x="1870308" y="457608"/>
          <a:ext cx="354409" cy="91440"/>
        </a:xfrm>
        <a:custGeom>
          <a:avLst/>
          <a:gdLst/>
          <a:ahLst/>
          <a:cxnLst/>
          <a:rect l="0" t="0" r="0" b="0"/>
          <a:pathLst>
            <a:path>
              <a:moveTo>
                <a:pt x="0" y="45720"/>
              </a:moveTo>
              <a:lnTo>
                <a:pt x="354409"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7887" y="501403"/>
        <a:ext cx="19250" cy="3850"/>
      </dsp:txXfrm>
    </dsp:sp>
    <dsp:sp modelId="{4E1C8080-31BB-41EB-80DB-E5E747A9DAF8}">
      <dsp:nvSpPr>
        <dsp:cNvPr id="0" name=""/>
        <dsp:cNvSpPr/>
      </dsp:nvSpPr>
      <dsp:spPr>
        <a:xfrm>
          <a:off x="198154" y="1142"/>
          <a:ext cx="1673953" cy="1004372"/>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002060"/>
              </a:solidFill>
            </a:rPr>
            <a:t>Introduction To Team Members</a:t>
          </a:r>
        </a:p>
      </dsp:txBody>
      <dsp:txXfrm>
        <a:off x="198154" y="1142"/>
        <a:ext cx="1673953" cy="1004372"/>
      </dsp:txXfrm>
    </dsp:sp>
    <dsp:sp modelId="{4C2AD266-431B-42F9-BAA0-F91F37664B64}">
      <dsp:nvSpPr>
        <dsp:cNvPr id="0" name=""/>
        <dsp:cNvSpPr/>
      </dsp:nvSpPr>
      <dsp:spPr>
        <a:xfrm>
          <a:off x="3929271" y="457608"/>
          <a:ext cx="354409" cy="91440"/>
        </a:xfrm>
        <a:custGeom>
          <a:avLst/>
          <a:gdLst/>
          <a:ahLst/>
          <a:cxnLst/>
          <a:rect l="0" t="0" r="0" b="0"/>
          <a:pathLst>
            <a:path>
              <a:moveTo>
                <a:pt x="0" y="45720"/>
              </a:moveTo>
              <a:lnTo>
                <a:pt x="354409"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6850" y="501403"/>
        <a:ext cx="19250" cy="3850"/>
      </dsp:txXfrm>
    </dsp:sp>
    <dsp:sp modelId="{8ABFB062-592A-47E8-B279-7B91DB613C79}">
      <dsp:nvSpPr>
        <dsp:cNvPr id="0" name=""/>
        <dsp:cNvSpPr/>
      </dsp:nvSpPr>
      <dsp:spPr>
        <a:xfrm>
          <a:off x="2257117" y="1142"/>
          <a:ext cx="1673953" cy="1004372"/>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002060"/>
              </a:solidFill>
            </a:rPr>
            <a:t>How project was inspired</a:t>
          </a:r>
        </a:p>
      </dsp:txBody>
      <dsp:txXfrm>
        <a:off x="2257117" y="1142"/>
        <a:ext cx="1673953" cy="1004372"/>
      </dsp:txXfrm>
    </dsp:sp>
    <dsp:sp modelId="{8B9DDE18-27AE-4E0A-904B-89B9E1F5123D}">
      <dsp:nvSpPr>
        <dsp:cNvPr id="0" name=""/>
        <dsp:cNvSpPr/>
      </dsp:nvSpPr>
      <dsp:spPr>
        <a:xfrm>
          <a:off x="1035131" y="1003714"/>
          <a:ext cx="4117925" cy="354409"/>
        </a:xfrm>
        <a:custGeom>
          <a:avLst/>
          <a:gdLst/>
          <a:ahLst/>
          <a:cxnLst/>
          <a:rect l="0" t="0" r="0" b="0"/>
          <a:pathLst>
            <a:path>
              <a:moveTo>
                <a:pt x="4117925" y="0"/>
              </a:moveTo>
              <a:lnTo>
                <a:pt x="4117925" y="194304"/>
              </a:lnTo>
              <a:lnTo>
                <a:pt x="0" y="194304"/>
              </a:lnTo>
              <a:lnTo>
                <a:pt x="0" y="354409"/>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0697" y="1178993"/>
        <a:ext cx="206794" cy="3850"/>
      </dsp:txXfrm>
    </dsp:sp>
    <dsp:sp modelId="{FBECFC14-3D9C-41E4-865E-7241038ACF12}">
      <dsp:nvSpPr>
        <dsp:cNvPr id="0" name=""/>
        <dsp:cNvSpPr/>
      </dsp:nvSpPr>
      <dsp:spPr>
        <a:xfrm>
          <a:off x="4316080" y="1142"/>
          <a:ext cx="1673953" cy="1004372"/>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Technology &amp; Architecture</a:t>
          </a:r>
        </a:p>
      </dsp:txBody>
      <dsp:txXfrm>
        <a:off x="4316080" y="1142"/>
        <a:ext cx="1673953" cy="1004372"/>
      </dsp:txXfrm>
    </dsp:sp>
    <dsp:sp modelId="{711D46DB-C8C3-4D4F-94B5-0692291B5765}">
      <dsp:nvSpPr>
        <dsp:cNvPr id="0" name=""/>
        <dsp:cNvSpPr/>
      </dsp:nvSpPr>
      <dsp:spPr>
        <a:xfrm>
          <a:off x="1870308" y="1846989"/>
          <a:ext cx="354409" cy="91440"/>
        </a:xfrm>
        <a:custGeom>
          <a:avLst/>
          <a:gdLst/>
          <a:ahLst/>
          <a:cxnLst/>
          <a:rect l="0" t="0" r="0" b="0"/>
          <a:pathLst>
            <a:path>
              <a:moveTo>
                <a:pt x="0" y="45720"/>
              </a:moveTo>
              <a:lnTo>
                <a:pt x="35440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7887" y="1890784"/>
        <a:ext cx="19250" cy="3850"/>
      </dsp:txXfrm>
    </dsp:sp>
    <dsp:sp modelId="{80F7675A-5232-44E4-A993-2A0475D5494D}">
      <dsp:nvSpPr>
        <dsp:cNvPr id="0" name=""/>
        <dsp:cNvSpPr/>
      </dsp:nvSpPr>
      <dsp:spPr>
        <a:xfrm>
          <a:off x="198154" y="1390523"/>
          <a:ext cx="1673953" cy="1004372"/>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Core algorithms and code snippet</a:t>
          </a:r>
        </a:p>
      </dsp:txBody>
      <dsp:txXfrm>
        <a:off x="198154" y="1390523"/>
        <a:ext cx="1673953" cy="1004372"/>
      </dsp:txXfrm>
    </dsp:sp>
    <dsp:sp modelId="{C189B01F-02BD-484B-B877-96AC41FC336F}">
      <dsp:nvSpPr>
        <dsp:cNvPr id="0" name=""/>
        <dsp:cNvSpPr/>
      </dsp:nvSpPr>
      <dsp:spPr>
        <a:xfrm>
          <a:off x="3929271" y="1846989"/>
          <a:ext cx="354409" cy="91440"/>
        </a:xfrm>
        <a:custGeom>
          <a:avLst/>
          <a:gdLst/>
          <a:ahLst/>
          <a:cxnLst/>
          <a:rect l="0" t="0" r="0" b="0"/>
          <a:pathLst>
            <a:path>
              <a:moveTo>
                <a:pt x="0" y="45720"/>
              </a:moveTo>
              <a:lnTo>
                <a:pt x="354409"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6850" y="1890784"/>
        <a:ext cx="19250" cy="3850"/>
      </dsp:txXfrm>
    </dsp:sp>
    <dsp:sp modelId="{FF307ED2-3F40-461F-9C58-228D6E288DD4}">
      <dsp:nvSpPr>
        <dsp:cNvPr id="0" name=""/>
        <dsp:cNvSpPr/>
      </dsp:nvSpPr>
      <dsp:spPr>
        <a:xfrm>
          <a:off x="2257117" y="1390523"/>
          <a:ext cx="1673953" cy="1004372"/>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Process and timeline</a:t>
          </a:r>
        </a:p>
      </dsp:txBody>
      <dsp:txXfrm>
        <a:off x="2257117" y="1390523"/>
        <a:ext cx="1673953" cy="1004372"/>
      </dsp:txXfrm>
    </dsp:sp>
    <dsp:sp modelId="{8F8EB736-7FB8-4896-BC48-AEA0D5F1731D}">
      <dsp:nvSpPr>
        <dsp:cNvPr id="0" name=""/>
        <dsp:cNvSpPr/>
      </dsp:nvSpPr>
      <dsp:spPr>
        <a:xfrm>
          <a:off x="1035131" y="2393095"/>
          <a:ext cx="4117925" cy="354409"/>
        </a:xfrm>
        <a:custGeom>
          <a:avLst/>
          <a:gdLst/>
          <a:ahLst/>
          <a:cxnLst/>
          <a:rect l="0" t="0" r="0" b="0"/>
          <a:pathLst>
            <a:path>
              <a:moveTo>
                <a:pt x="4117925" y="0"/>
              </a:moveTo>
              <a:lnTo>
                <a:pt x="4117925" y="194304"/>
              </a:lnTo>
              <a:lnTo>
                <a:pt x="0" y="194304"/>
              </a:lnTo>
              <a:lnTo>
                <a:pt x="0" y="354409"/>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0697" y="2568375"/>
        <a:ext cx="206794" cy="3850"/>
      </dsp:txXfrm>
    </dsp:sp>
    <dsp:sp modelId="{2831A5B4-DB0D-42A8-B11D-FDDE15A22C24}">
      <dsp:nvSpPr>
        <dsp:cNvPr id="0" name=""/>
        <dsp:cNvSpPr/>
      </dsp:nvSpPr>
      <dsp:spPr>
        <a:xfrm>
          <a:off x="4316080" y="1390523"/>
          <a:ext cx="1673953" cy="1004372"/>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Challenge(s) overcome</a:t>
          </a:r>
        </a:p>
      </dsp:txBody>
      <dsp:txXfrm>
        <a:off x="4316080" y="1390523"/>
        <a:ext cx="1673953" cy="1004372"/>
      </dsp:txXfrm>
    </dsp:sp>
    <dsp:sp modelId="{D20DA5F2-3BE2-4786-B15C-C68065D6856F}">
      <dsp:nvSpPr>
        <dsp:cNvPr id="0" name=""/>
        <dsp:cNvSpPr/>
      </dsp:nvSpPr>
      <dsp:spPr>
        <a:xfrm>
          <a:off x="1870308" y="3236370"/>
          <a:ext cx="354409" cy="91440"/>
        </a:xfrm>
        <a:custGeom>
          <a:avLst/>
          <a:gdLst/>
          <a:ahLst/>
          <a:cxnLst/>
          <a:rect l="0" t="0" r="0" b="0"/>
          <a:pathLst>
            <a:path>
              <a:moveTo>
                <a:pt x="0" y="45720"/>
              </a:moveTo>
              <a:lnTo>
                <a:pt x="354409"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7887" y="3280165"/>
        <a:ext cx="19250" cy="3850"/>
      </dsp:txXfrm>
    </dsp:sp>
    <dsp:sp modelId="{124490BF-E942-4CF3-A798-1A7FD3C47B42}">
      <dsp:nvSpPr>
        <dsp:cNvPr id="0" name=""/>
        <dsp:cNvSpPr/>
      </dsp:nvSpPr>
      <dsp:spPr>
        <a:xfrm>
          <a:off x="198154" y="2779904"/>
          <a:ext cx="1673953" cy="1004372"/>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rgbClr val="002060"/>
              </a:solidFill>
            </a:rPr>
            <a:t>Live Demo</a:t>
          </a:r>
          <a:endParaRPr lang="en-US" sz="2900" kern="1200" dirty="0">
            <a:solidFill>
              <a:srgbClr val="002060"/>
            </a:solidFill>
          </a:endParaRPr>
        </a:p>
      </dsp:txBody>
      <dsp:txXfrm>
        <a:off x="198154" y="2779904"/>
        <a:ext cx="1673953" cy="1004372"/>
      </dsp:txXfrm>
    </dsp:sp>
    <dsp:sp modelId="{128C51D8-FA4A-4F3B-BA4E-F1A470754EC4}">
      <dsp:nvSpPr>
        <dsp:cNvPr id="0" name=""/>
        <dsp:cNvSpPr/>
      </dsp:nvSpPr>
      <dsp:spPr>
        <a:xfrm>
          <a:off x="3929271" y="3236370"/>
          <a:ext cx="354409" cy="91440"/>
        </a:xfrm>
        <a:custGeom>
          <a:avLst/>
          <a:gdLst/>
          <a:ahLst/>
          <a:cxnLst/>
          <a:rect l="0" t="0" r="0" b="0"/>
          <a:pathLst>
            <a:path>
              <a:moveTo>
                <a:pt x="0" y="45720"/>
              </a:moveTo>
              <a:lnTo>
                <a:pt x="354409"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6850" y="3280165"/>
        <a:ext cx="19250" cy="3850"/>
      </dsp:txXfrm>
    </dsp:sp>
    <dsp:sp modelId="{6B31CD25-D227-4419-873D-EF1EAED306F5}">
      <dsp:nvSpPr>
        <dsp:cNvPr id="0" name=""/>
        <dsp:cNvSpPr/>
      </dsp:nvSpPr>
      <dsp:spPr>
        <a:xfrm>
          <a:off x="2257117" y="2779904"/>
          <a:ext cx="1673953" cy="1004372"/>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2060"/>
              </a:solidFill>
              <a:latin typeface="Century Gothic" panose="020B0502020202020204"/>
              <a:ea typeface="+mn-ea"/>
              <a:cs typeface="+mn-cs"/>
            </a:rPr>
            <a:t>Learnings about technical interests as a result of this project</a:t>
          </a:r>
        </a:p>
      </dsp:txBody>
      <dsp:txXfrm>
        <a:off x="2257117" y="2779904"/>
        <a:ext cx="1673953" cy="1004372"/>
      </dsp:txXfrm>
    </dsp:sp>
    <dsp:sp modelId="{C49B2E1B-9D65-441D-8DD9-C80961B6AAEB}">
      <dsp:nvSpPr>
        <dsp:cNvPr id="0" name=""/>
        <dsp:cNvSpPr/>
      </dsp:nvSpPr>
      <dsp:spPr>
        <a:xfrm>
          <a:off x="4316080" y="2779904"/>
          <a:ext cx="1673953" cy="1004372"/>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025" tIns="86100" rIns="82025" bIns="86100"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rgbClr val="002060"/>
              </a:solidFill>
            </a:rPr>
            <a:t>Q , A</a:t>
          </a:r>
          <a:endParaRPr lang="en-US" sz="2900" kern="1200" dirty="0">
            <a:solidFill>
              <a:srgbClr val="002060"/>
            </a:solidFill>
          </a:endParaRPr>
        </a:p>
      </dsp:txBody>
      <dsp:txXfrm>
        <a:off x="4316080" y="2779904"/>
        <a:ext cx="1673953" cy="10043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368FC-4DA5-4D91-8355-C835D698D9A4}">
      <dsp:nvSpPr>
        <dsp:cNvPr id="0" name=""/>
        <dsp:cNvSpPr/>
      </dsp:nvSpPr>
      <dsp:spPr>
        <a:xfrm>
          <a:off x="2129856" y="626"/>
          <a:ext cx="931535" cy="931535"/>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Front-end </a:t>
          </a:r>
        </a:p>
      </dsp:txBody>
      <dsp:txXfrm>
        <a:off x="2266276" y="137046"/>
        <a:ext cx="658695" cy="658695"/>
      </dsp:txXfrm>
    </dsp:sp>
    <dsp:sp modelId="{A1F36FFE-0FEC-4422-8CB4-1DD74815849C}">
      <dsp:nvSpPr>
        <dsp:cNvPr id="0" name=""/>
        <dsp:cNvSpPr/>
      </dsp:nvSpPr>
      <dsp:spPr>
        <a:xfrm rot="2700000">
          <a:off x="2961317" y="798455"/>
          <a:ext cx="247130" cy="314393"/>
        </a:xfrm>
        <a:prstGeom prst="rightArrow">
          <a:avLst>
            <a:gd name="adj1" fmla="val 60000"/>
            <a:gd name="adj2" fmla="val 5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72174" y="835122"/>
        <a:ext cx="172991" cy="188635"/>
      </dsp:txXfrm>
    </dsp:sp>
    <dsp:sp modelId="{6DB95C75-1E78-441F-BDE1-8AEEF5145C9B}">
      <dsp:nvSpPr>
        <dsp:cNvPr id="0" name=""/>
        <dsp:cNvSpPr/>
      </dsp:nvSpPr>
      <dsp:spPr>
        <a:xfrm>
          <a:off x="3118264" y="989033"/>
          <a:ext cx="931535" cy="931535"/>
        </a:xfrm>
        <a:prstGeom prst="ellipse">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Back- end</a:t>
          </a:r>
        </a:p>
      </dsp:txBody>
      <dsp:txXfrm>
        <a:off x="3254684" y="1125453"/>
        <a:ext cx="658695" cy="658695"/>
      </dsp:txXfrm>
    </dsp:sp>
    <dsp:sp modelId="{D41E0A96-6EB8-4FD4-BBD8-B5038472E7D0}">
      <dsp:nvSpPr>
        <dsp:cNvPr id="0" name=""/>
        <dsp:cNvSpPr/>
      </dsp:nvSpPr>
      <dsp:spPr>
        <a:xfrm rot="8100000">
          <a:off x="2971208" y="1786862"/>
          <a:ext cx="247130" cy="314393"/>
        </a:xfrm>
        <a:prstGeom prst="rightArrow">
          <a:avLst>
            <a:gd name="adj1" fmla="val 60000"/>
            <a:gd name="adj2" fmla="val 50000"/>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034490" y="1823529"/>
        <a:ext cx="172991" cy="188635"/>
      </dsp:txXfrm>
    </dsp:sp>
    <dsp:sp modelId="{5658DAC5-42DE-4FF7-9A10-AF9D1D36C8C1}">
      <dsp:nvSpPr>
        <dsp:cNvPr id="0" name=""/>
        <dsp:cNvSpPr/>
      </dsp:nvSpPr>
      <dsp:spPr>
        <a:xfrm>
          <a:off x="2129856" y="1977441"/>
          <a:ext cx="931535" cy="931535"/>
        </a:xfrm>
        <a:prstGeom prst="ellipse">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Version control </a:t>
          </a:r>
        </a:p>
      </dsp:txBody>
      <dsp:txXfrm>
        <a:off x="2266276" y="2113861"/>
        <a:ext cx="658695" cy="658695"/>
      </dsp:txXfrm>
    </dsp:sp>
    <dsp:sp modelId="{9A6D5F1D-E3ED-47AC-A192-F1774FE1A286}">
      <dsp:nvSpPr>
        <dsp:cNvPr id="0" name=""/>
        <dsp:cNvSpPr/>
      </dsp:nvSpPr>
      <dsp:spPr>
        <a:xfrm rot="13500000">
          <a:off x="1982801" y="1796754"/>
          <a:ext cx="247130" cy="314393"/>
        </a:xfrm>
        <a:prstGeom prst="rightArrow">
          <a:avLst>
            <a:gd name="adj1" fmla="val 60000"/>
            <a:gd name="adj2" fmla="val 50000"/>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046083" y="1885845"/>
        <a:ext cx="172991" cy="188635"/>
      </dsp:txXfrm>
    </dsp:sp>
    <dsp:sp modelId="{0D86A7E3-4953-4092-BC51-17E1D4DACFCB}">
      <dsp:nvSpPr>
        <dsp:cNvPr id="0" name=""/>
        <dsp:cNvSpPr/>
      </dsp:nvSpPr>
      <dsp:spPr>
        <a:xfrm>
          <a:off x="1141449" y="989033"/>
          <a:ext cx="931535" cy="931535"/>
        </a:xfrm>
        <a:prstGeom prst="ellipse">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Monitoring</a:t>
          </a:r>
        </a:p>
      </dsp:txBody>
      <dsp:txXfrm>
        <a:off x="1277869" y="1125453"/>
        <a:ext cx="658695" cy="658695"/>
      </dsp:txXfrm>
    </dsp:sp>
    <dsp:sp modelId="{D80E9E7E-72BB-4C36-95A8-3F2AFE3B4A62}">
      <dsp:nvSpPr>
        <dsp:cNvPr id="0" name=""/>
        <dsp:cNvSpPr/>
      </dsp:nvSpPr>
      <dsp:spPr>
        <a:xfrm rot="18900000">
          <a:off x="1972909" y="808346"/>
          <a:ext cx="247130" cy="314393"/>
        </a:xfrm>
        <a:prstGeom prst="rightArrow">
          <a:avLst>
            <a:gd name="adj1" fmla="val 60000"/>
            <a:gd name="adj2" fmla="val 50000"/>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83766" y="897437"/>
        <a:ext cx="172991" cy="1886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D923-3757-49BF-8273-ACD2DFE9B705}">
      <dsp:nvSpPr>
        <dsp:cNvPr id="0" name=""/>
        <dsp:cNvSpPr/>
      </dsp:nvSpPr>
      <dsp:spPr>
        <a:xfrm>
          <a:off x="0" y="842"/>
          <a:ext cx="3741478" cy="503685"/>
        </a:xfrm>
        <a:prstGeom prst="roundRect">
          <a:avLst/>
        </a:prstGeom>
        <a:solidFill>
          <a:schemeClr val="dk2">
            <a:hueOff val="0"/>
            <a:satOff val="0"/>
            <a:lumOff val="0"/>
            <a:alphaOff val="0"/>
          </a:schemeClr>
        </a:solidFill>
        <a:ln w="2857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Technology &amp; Architecture</a:t>
          </a:r>
          <a:endParaRPr lang="en-US" sz="2100" kern="1200" dirty="0"/>
        </a:p>
      </dsp:txBody>
      <dsp:txXfrm>
        <a:off x="24588" y="25430"/>
        <a:ext cx="3692302" cy="4545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B2F31-7DBA-4247-AD05-FB988F76EA64}">
      <dsp:nvSpPr>
        <dsp:cNvPr id="0" name=""/>
        <dsp:cNvSpPr/>
      </dsp:nvSpPr>
      <dsp:spPr>
        <a:xfrm rot="5400000">
          <a:off x="-182552" y="184900"/>
          <a:ext cx="1217019" cy="85191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Class Sensors</a:t>
          </a:r>
        </a:p>
      </dsp:txBody>
      <dsp:txXfrm rot="-5400000">
        <a:off x="2" y="428304"/>
        <a:ext cx="851913" cy="365106"/>
      </dsp:txXfrm>
    </dsp:sp>
    <dsp:sp modelId="{17DCA844-C10E-4B76-902A-814A7FCCF774}">
      <dsp:nvSpPr>
        <dsp:cNvPr id="0" name=""/>
        <dsp:cNvSpPr/>
      </dsp:nvSpPr>
      <dsp:spPr>
        <a:xfrm rot="5400000">
          <a:off x="2451640" y="-1597380"/>
          <a:ext cx="791062" cy="3990517"/>
        </a:xfrm>
        <a:prstGeom prst="round2SameRect">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Take the Car as object, with it’s  parameters</a:t>
          </a:r>
        </a:p>
      </dsp:txBody>
      <dsp:txXfrm rot="-5400000">
        <a:off x="851913" y="40963"/>
        <a:ext cx="3951901" cy="713830"/>
      </dsp:txXfrm>
    </dsp:sp>
    <dsp:sp modelId="{EF446B8A-A598-4557-B3BD-1D2FF358FB4D}">
      <dsp:nvSpPr>
        <dsp:cNvPr id="0" name=""/>
        <dsp:cNvSpPr/>
      </dsp:nvSpPr>
      <dsp:spPr>
        <a:xfrm rot="5400000">
          <a:off x="-182552" y="1254803"/>
          <a:ext cx="1217019" cy="851913"/>
        </a:xfrm>
        <a:prstGeom prst="chevron">
          <a:avLst/>
        </a:prstGeom>
        <a:solidFill>
          <a:srgbClr val="1A3260">
            <a:hueOff val="0"/>
            <a:satOff val="0"/>
            <a:lumOff val="0"/>
            <a:alphaOff val="0"/>
          </a:srgbClr>
        </a:solidFill>
        <a:ln w="22225" cap="rnd" cmpd="sng" algn="ctr">
          <a:solidFill>
            <a:srgbClr val="1A3260">
              <a:hueOff val="0"/>
              <a:satOff val="0"/>
              <a:lumOff val="0"/>
              <a:alphaOff val="0"/>
            </a:srgbClr>
          </a:solidFill>
          <a:prstDash val="solid"/>
        </a:ln>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6350" tIns="6350" rIns="6350" bIns="6350" numCol="1" spcCol="1270" anchor="ctr" anchorCtr="0">
          <a:noAutofit/>
        </a:bodyPr>
        <a:lstStyle/>
        <a:p>
          <a:pPr marL="0" lvl="0" indent="0" algn="ctr" defTabSz="533400">
            <a:lnSpc>
              <a:spcPct val="90000"/>
            </a:lnSpc>
            <a:spcBef>
              <a:spcPct val="0"/>
            </a:spcBef>
            <a:spcAft>
              <a:spcPct val="35000"/>
            </a:spcAft>
            <a:buNone/>
          </a:pPr>
          <a:r>
            <a:rPr lang="en-US" sz="1200" b="1" kern="1200" dirty="0"/>
            <a:t>Contractor</a:t>
          </a:r>
        </a:p>
      </dsp:txBody>
      <dsp:txXfrm rot="-5400000">
        <a:off x="2" y="1498207"/>
        <a:ext cx="851913" cy="365106"/>
      </dsp:txXfrm>
    </dsp:sp>
    <dsp:sp modelId="{A6335288-465B-4F0F-A63E-F53C5FDC2483}">
      <dsp:nvSpPr>
        <dsp:cNvPr id="0" name=""/>
        <dsp:cNvSpPr/>
      </dsp:nvSpPr>
      <dsp:spPr>
        <a:xfrm rot="5400000">
          <a:off x="2451640" y="-527476"/>
          <a:ext cx="791062" cy="3990517"/>
        </a:xfrm>
        <a:prstGeom prst="round2SameRect">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kern="1200" dirty="0"/>
            <a:t>Initiate the Sensors With Car object, and sensors counts coming out of the car and sensors length and how sensor is spreading from each other</a:t>
          </a:r>
        </a:p>
      </dsp:txBody>
      <dsp:txXfrm rot="-5400000">
        <a:off x="851913" y="1110867"/>
        <a:ext cx="3951901" cy="713830"/>
      </dsp:txXfrm>
    </dsp:sp>
    <dsp:sp modelId="{789B2ADA-E0B5-4631-B84A-12BDB137B152}">
      <dsp:nvSpPr>
        <dsp:cNvPr id="0" name=""/>
        <dsp:cNvSpPr/>
      </dsp:nvSpPr>
      <dsp:spPr>
        <a:xfrm rot="5400000">
          <a:off x="-182552" y="2324706"/>
          <a:ext cx="1217019" cy="85191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Function UPDATE</a:t>
          </a:r>
        </a:p>
      </dsp:txBody>
      <dsp:txXfrm rot="-5400000">
        <a:off x="2" y="2568110"/>
        <a:ext cx="851913" cy="365106"/>
      </dsp:txXfrm>
    </dsp:sp>
    <dsp:sp modelId="{75750A2A-DD39-4FD3-8B55-A9017364ABC0}">
      <dsp:nvSpPr>
        <dsp:cNvPr id="0" name=""/>
        <dsp:cNvSpPr/>
      </dsp:nvSpPr>
      <dsp:spPr>
        <a:xfrm rot="5400000">
          <a:off x="2451640" y="542426"/>
          <a:ext cx="791062" cy="3990517"/>
        </a:xfrm>
        <a:prstGeom prst="round2SameRect">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600" kern="1200">
              <a:solidFill>
                <a:prstClr val="black">
                  <a:hueOff val="0"/>
                  <a:satOff val="0"/>
                  <a:lumOff val="0"/>
                  <a:alphaOff val="0"/>
                </a:prstClr>
              </a:solidFill>
              <a:latin typeface="Gill Sans MT" panose="020B0502020104020203"/>
              <a:ea typeface="+mn-ea"/>
              <a:cs typeface="+mn-cs"/>
            </a:rPr>
            <a:t>Update the screen with the detection of the sensor</a:t>
          </a:r>
          <a:endParaRPr lang="en-US" sz="1600" kern="1200" dirty="0">
            <a:solidFill>
              <a:prstClr val="black">
                <a:hueOff val="0"/>
                <a:satOff val="0"/>
                <a:lumOff val="0"/>
                <a:alphaOff val="0"/>
              </a:prstClr>
            </a:solidFill>
            <a:latin typeface="Gill Sans MT" panose="020B0502020104020203"/>
            <a:ea typeface="+mn-ea"/>
            <a:cs typeface="+mn-cs"/>
          </a:endParaRPr>
        </a:p>
      </dsp:txBody>
      <dsp:txXfrm rot="-5400000">
        <a:off x="851913" y="2180769"/>
        <a:ext cx="3951901" cy="713830"/>
      </dsp:txXfrm>
    </dsp:sp>
    <dsp:sp modelId="{D850AAB7-CC12-41FF-9C80-C0F41D9B7677}">
      <dsp:nvSpPr>
        <dsp:cNvPr id="0" name=""/>
        <dsp:cNvSpPr/>
      </dsp:nvSpPr>
      <dsp:spPr>
        <a:xfrm rot="5400000">
          <a:off x="-182552" y="3394610"/>
          <a:ext cx="1217019" cy="851913"/>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Function </a:t>
          </a:r>
          <a:r>
            <a:rPr lang="en-US" sz="1100" kern="1200" dirty="0" err="1"/>
            <a:t>GetUpdate</a:t>
          </a:r>
          <a:endParaRPr lang="en-US" sz="1100" kern="1200" dirty="0"/>
        </a:p>
      </dsp:txBody>
      <dsp:txXfrm rot="-5400000">
        <a:off x="2" y="3638014"/>
        <a:ext cx="851913" cy="365106"/>
      </dsp:txXfrm>
    </dsp:sp>
    <dsp:sp modelId="{ADE0DD29-2165-4A65-BA57-C52C016626A9}">
      <dsp:nvSpPr>
        <dsp:cNvPr id="0" name=""/>
        <dsp:cNvSpPr/>
      </dsp:nvSpPr>
      <dsp:spPr>
        <a:xfrm rot="5400000">
          <a:off x="2451640" y="1612329"/>
          <a:ext cx="791062" cy="3990517"/>
        </a:xfrm>
        <a:prstGeom prst="round2SameRect">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prstClr val="black">
                  <a:hueOff val="0"/>
                  <a:satOff val="0"/>
                  <a:lumOff val="0"/>
                  <a:alphaOff val="0"/>
                </a:prstClr>
              </a:solidFill>
              <a:latin typeface="Gill Sans MT" panose="020B0502020104020203"/>
              <a:ea typeface="+mn-ea"/>
              <a:cs typeface="+mn-cs"/>
            </a:rPr>
            <a:t>Private function only accessible inside the Class sensor can take the reading of the sensor touch with any object as possible collusion and return these readings to car A. I aka Car-Brain.</a:t>
          </a:r>
          <a:endParaRPr lang="en-US" sz="1200" kern="1200" dirty="0">
            <a:solidFill>
              <a:prstClr val="black">
                <a:hueOff val="0"/>
                <a:satOff val="0"/>
                <a:lumOff val="0"/>
                <a:alphaOff val="0"/>
              </a:prstClr>
            </a:solidFill>
            <a:latin typeface="Gill Sans MT" panose="020B0502020104020203"/>
            <a:ea typeface="+mn-ea"/>
            <a:cs typeface="+mn-cs"/>
          </a:endParaRPr>
        </a:p>
      </dsp:txBody>
      <dsp:txXfrm rot="-5400000">
        <a:off x="851913" y="3250672"/>
        <a:ext cx="3951901" cy="7138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CFE3-88A7-4F53-A850-4BBBEF07AAC8}">
      <dsp:nvSpPr>
        <dsp:cNvPr id="0" name=""/>
        <dsp:cNvSpPr/>
      </dsp:nvSpPr>
      <dsp:spPr>
        <a:xfrm>
          <a:off x="0" y="1481"/>
          <a:ext cx="10705214" cy="750979"/>
        </a:xfrm>
        <a:prstGeom prst="roundRect">
          <a:avLst>
            <a:gd name="adj" fmla="val 10000"/>
          </a:avLst>
        </a:prstGeom>
        <a:gradFill rotWithShape="1">
          <a:gsLst>
            <a:gs pos="0">
              <a:schemeClr val="accent2">
                <a:tint val="98000"/>
                <a:lumMod val="114000"/>
              </a:schemeClr>
            </a:gs>
            <a:gs pos="100000">
              <a:schemeClr val="accent2">
                <a:shade val="90000"/>
                <a:lumMod val="84000"/>
              </a:schemeClr>
            </a:gs>
          </a:gsLst>
          <a:lin ang="5400000" scaled="0"/>
        </a:gradFill>
        <a:ln w="9525" cap="rnd" cmpd="sng" algn="ctr">
          <a:solidFill>
            <a:schemeClr val="accent2"/>
          </a:solidFill>
          <a:prstDash val="solid"/>
        </a:ln>
        <a:effectLst>
          <a:outerShdw blurRad="38100" dist="254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sp>
    <dsp:sp modelId="{0CD81D0A-E62C-437C-A252-88831672870E}">
      <dsp:nvSpPr>
        <dsp:cNvPr id="0" name=""/>
        <dsp:cNvSpPr/>
      </dsp:nvSpPr>
      <dsp:spPr>
        <a:xfrm>
          <a:off x="227171" y="170452"/>
          <a:ext cx="413038" cy="4130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9D0C0B-8B0C-4E5E-90FA-F6D1ACDA3C7B}">
      <dsp:nvSpPr>
        <dsp:cNvPr id="0" name=""/>
        <dsp:cNvSpPr/>
      </dsp:nvSpPr>
      <dsp:spPr>
        <a:xfrm>
          <a:off x="867381" y="1481"/>
          <a:ext cx="481734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9" tIns="79479" rIns="79479" bIns="79479" numCol="1" spcCol="1270" anchor="ctr" anchorCtr="0">
          <a:noAutofit/>
        </a:bodyPr>
        <a:lstStyle/>
        <a:p>
          <a:pPr marL="0" lvl="0" indent="0" algn="l" defTabSz="977900">
            <a:lnSpc>
              <a:spcPct val="100000"/>
            </a:lnSpc>
            <a:spcBef>
              <a:spcPct val="0"/>
            </a:spcBef>
            <a:spcAft>
              <a:spcPct val="35000"/>
            </a:spcAft>
            <a:buNone/>
          </a:pPr>
          <a:r>
            <a:rPr lang="en-US" sz="2200" kern="1200" dirty="0"/>
            <a:t>Class Sensors</a:t>
          </a:r>
        </a:p>
      </dsp:txBody>
      <dsp:txXfrm>
        <a:off x="867381" y="1481"/>
        <a:ext cx="4817346" cy="750979"/>
      </dsp:txXfrm>
    </dsp:sp>
    <dsp:sp modelId="{1297E926-1D00-4C26-B5FB-88C4FD65B6E5}">
      <dsp:nvSpPr>
        <dsp:cNvPr id="0" name=""/>
        <dsp:cNvSpPr/>
      </dsp:nvSpPr>
      <dsp:spPr>
        <a:xfrm>
          <a:off x="5684728" y="1481"/>
          <a:ext cx="502048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9" tIns="79479" rIns="79479" bIns="79479" numCol="1" spcCol="1270" anchor="ctr" anchorCtr="0">
          <a:noAutofit/>
        </a:bodyPr>
        <a:lstStyle/>
        <a:p>
          <a:pPr marL="0" lvl="0" indent="0" algn="l" defTabSz="533400">
            <a:lnSpc>
              <a:spcPct val="100000"/>
            </a:lnSpc>
            <a:spcBef>
              <a:spcPct val="0"/>
            </a:spcBef>
            <a:spcAft>
              <a:spcPct val="35000"/>
            </a:spcAft>
            <a:buNone/>
          </a:pPr>
          <a:r>
            <a:rPr lang="en-US" sz="1200" kern="1200" dirty="0"/>
            <a:t>Take the Car as object, with it’s  parameters</a:t>
          </a:r>
        </a:p>
      </dsp:txBody>
      <dsp:txXfrm>
        <a:off x="5684728" y="1481"/>
        <a:ext cx="5020486" cy="750979"/>
      </dsp:txXfrm>
    </dsp:sp>
    <dsp:sp modelId="{F4EFC508-0DD3-4CCE-BB44-7EA7A911D1E6}">
      <dsp:nvSpPr>
        <dsp:cNvPr id="0" name=""/>
        <dsp:cNvSpPr/>
      </dsp:nvSpPr>
      <dsp:spPr>
        <a:xfrm>
          <a:off x="0" y="940206"/>
          <a:ext cx="10705214" cy="750979"/>
        </a:xfrm>
        <a:prstGeom prst="roundRect">
          <a:avLst>
            <a:gd name="adj" fmla="val 10000"/>
          </a:avLst>
        </a:prstGeom>
        <a:gradFill rotWithShape="1">
          <a:gsLst>
            <a:gs pos="0">
              <a:schemeClr val="accent2">
                <a:tint val="98000"/>
                <a:lumMod val="114000"/>
              </a:schemeClr>
            </a:gs>
            <a:gs pos="100000">
              <a:schemeClr val="accent2">
                <a:shade val="90000"/>
                <a:lumMod val="84000"/>
              </a:schemeClr>
            </a:gs>
          </a:gsLst>
          <a:lin ang="5400000" scaled="0"/>
        </a:gradFill>
        <a:ln w="9525" cap="rnd" cmpd="sng" algn="ctr">
          <a:solidFill>
            <a:schemeClr val="accent2"/>
          </a:solidFill>
          <a:prstDash val="solid"/>
        </a:ln>
        <a:effectLst>
          <a:outerShdw blurRad="38100" dist="254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sp>
    <dsp:sp modelId="{E8598CFE-E15B-4E50-917B-84B2C72B5D5E}">
      <dsp:nvSpPr>
        <dsp:cNvPr id="0" name=""/>
        <dsp:cNvSpPr/>
      </dsp:nvSpPr>
      <dsp:spPr>
        <a:xfrm>
          <a:off x="227171" y="1109176"/>
          <a:ext cx="413038" cy="4130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97E919-D47D-4433-BB82-D6264EB63327}">
      <dsp:nvSpPr>
        <dsp:cNvPr id="0" name=""/>
        <dsp:cNvSpPr/>
      </dsp:nvSpPr>
      <dsp:spPr>
        <a:xfrm>
          <a:off x="867381" y="940206"/>
          <a:ext cx="481734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l" defTabSz="977900">
            <a:lnSpc>
              <a:spcPct val="100000"/>
            </a:lnSpc>
            <a:spcBef>
              <a:spcPct val="0"/>
            </a:spcBef>
            <a:spcAft>
              <a:spcPct val="35000"/>
            </a:spcAft>
            <a:buNone/>
          </a:pPr>
          <a:r>
            <a:rPr lang="en-US" sz="2200" b="1" kern="1200"/>
            <a:t>Contractor</a:t>
          </a:r>
        </a:p>
      </dsp:txBody>
      <dsp:txXfrm>
        <a:off x="867381" y="940206"/>
        <a:ext cx="4817346" cy="750979"/>
      </dsp:txXfrm>
    </dsp:sp>
    <dsp:sp modelId="{4E9563E9-2B9C-4738-91AF-FD08DE730AA9}">
      <dsp:nvSpPr>
        <dsp:cNvPr id="0" name=""/>
        <dsp:cNvSpPr/>
      </dsp:nvSpPr>
      <dsp:spPr>
        <a:xfrm>
          <a:off x="5684728" y="940206"/>
          <a:ext cx="502048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9" tIns="79479" rIns="79479" bIns="79479" numCol="1" spcCol="1270" anchor="ctr" anchorCtr="0">
          <a:noAutofit/>
        </a:bodyPr>
        <a:lstStyle/>
        <a:p>
          <a:pPr marL="0" lvl="0" indent="0" algn="l" defTabSz="533400">
            <a:lnSpc>
              <a:spcPct val="100000"/>
            </a:lnSpc>
            <a:spcBef>
              <a:spcPct val="0"/>
            </a:spcBef>
            <a:spcAft>
              <a:spcPct val="35000"/>
            </a:spcAft>
            <a:buNone/>
          </a:pPr>
          <a:r>
            <a:rPr lang="en-US" sz="1200" b="0" kern="1200"/>
            <a:t>Initiate the Sensors With Car object, and sensors counts coming out of the car and sensors length and how sensor is spreading from each other</a:t>
          </a:r>
        </a:p>
      </dsp:txBody>
      <dsp:txXfrm>
        <a:off x="5684728" y="940206"/>
        <a:ext cx="5020486" cy="750979"/>
      </dsp:txXfrm>
    </dsp:sp>
    <dsp:sp modelId="{D81C940E-3F0D-4CD3-A3A3-9D05043EE109}">
      <dsp:nvSpPr>
        <dsp:cNvPr id="0" name=""/>
        <dsp:cNvSpPr/>
      </dsp:nvSpPr>
      <dsp:spPr>
        <a:xfrm>
          <a:off x="0" y="1878930"/>
          <a:ext cx="10705214" cy="750979"/>
        </a:xfrm>
        <a:prstGeom prst="roundRect">
          <a:avLst>
            <a:gd name="adj" fmla="val 10000"/>
          </a:avLst>
        </a:prstGeom>
        <a:gradFill rotWithShape="1">
          <a:gsLst>
            <a:gs pos="0">
              <a:schemeClr val="accent2">
                <a:tint val="98000"/>
                <a:lumMod val="114000"/>
              </a:schemeClr>
            </a:gs>
            <a:gs pos="100000">
              <a:schemeClr val="accent2">
                <a:shade val="90000"/>
                <a:lumMod val="84000"/>
              </a:schemeClr>
            </a:gs>
          </a:gsLst>
          <a:lin ang="5400000" scaled="0"/>
        </a:gradFill>
        <a:ln w="9525" cap="rnd" cmpd="sng" algn="ctr">
          <a:solidFill>
            <a:schemeClr val="accent2"/>
          </a:solidFill>
          <a:prstDash val="solid"/>
        </a:ln>
        <a:effectLst>
          <a:outerShdw blurRad="38100" dist="254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sp>
    <dsp:sp modelId="{7E0F013E-90E2-4E15-A5A5-82715425AF18}">
      <dsp:nvSpPr>
        <dsp:cNvPr id="0" name=""/>
        <dsp:cNvSpPr/>
      </dsp:nvSpPr>
      <dsp:spPr>
        <a:xfrm>
          <a:off x="227171" y="2047901"/>
          <a:ext cx="413038" cy="4130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8A1597-8FAA-4C2A-B879-D3239E7C62B9}">
      <dsp:nvSpPr>
        <dsp:cNvPr id="0" name=""/>
        <dsp:cNvSpPr/>
      </dsp:nvSpPr>
      <dsp:spPr>
        <a:xfrm>
          <a:off x="867381" y="1878930"/>
          <a:ext cx="481734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9" tIns="79479" rIns="79479" bIns="79479" numCol="1" spcCol="1270" anchor="ctr" anchorCtr="0">
          <a:noAutofit/>
        </a:bodyPr>
        <a:lstStyle/>
        <a:p>
          <a:pPr marL="0" lvl="0" indent="0" algn="l" defTabSz="977900">
            <a:lnSpc>
              <a:spcPct val="100000"/>
            </a:lnSpc>
            <a:spcBef>
              <a:spcPct val="0"/>
            </a:spcBef>
            <a:spcAft>
              <a:spcPct val="35000"/>
            </a:spcAft>
            <a:buNone/>
          </a:pPr>
          <a:r>
            <a:rPr lang="en-US" sz="2200" kern="1200" dirty="0"/>
            <a:t>Function UPDATE</a:t>
          </a:r>
        </a:p>
      </dsp:txBody>
      <dsp:txXfrm>
        <a:off x="867381" y="1878930"/>
        <a:ext cx="4817346" cy="750979"/>
      </dsp:txXfrm>
    </dsp:sp>
    <dsp:sp modelId="{C968933B-E25F-4C20-A32A-30B379D18B2D}">
      <dsp:nvSpPr>
        <dsp:cNvPr id="0" name=""/>
        <dsp:cNvSpPr/>
      </dsp:nvSpPr>
      <dsp:spPr>
        <a:xfrm>
          <a:off x="5684728" y="1878930"/>
          <a:ext cx="502048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7620" rIns="7620" bIns="7620" numCol="1" spcCol="1270" anchor="ctr" anchorCtr="0">
          <a:noAutofit/>
        </a:bodyPr>
        <a:lstStyle/>
        <a:p>
          <a:pPr marL="0" lvl="0" indent="0" algn="l" defTabSz="533400">
            <a:lnSpc>
              <a:spcPct val="100000"/>
            </a:lnSpc>
            <a:spcBef>
              <a:spcPct val="0"/>
            </a:spcBef>
            <a:spcAft>
              <a:spcPct val="35000"/>
            </a:spcAft>
            <a:buNone/>
          </a:pPr>
          <a:r>
            <a:rPr lang="en-US" sz="1200" kern="1200">
              <a:latin typeface="Gill Sans MT" panose="020B0502020104020203"/>
              <a:ea typeface="+mn-ea"/>
              <a:cs typeface="+mn-cs"/>
            </a:rPr>
            <a:t>Update the screen with the detection of the sensor</a:t>
          </a:r>
        </a:p>
      </dsp:txBody>
      <dsp:txXfrm>
        <a:off x="5684728" y="1878930"/>
        <a:ext cx="5020486" cy="750979"/>
      </dsp:txXfrm>
    </dsp:sp>
    <dsp:sp modelId="{9CAE3339-2B6E-472C-85CF-5E223072C24C}">
      <dsp:nvSpPr>
        <dsp:cNvPr id="0" name=""/>
        <dsp:cNvSpPr/>
      </dsp:nvSpPr>
      <dsp:spPr>
        <a:xfrm>
          <a:off x="0" y="2817655"/>
          <a:ext cx="10705214" cy="750979"/>
        </a:xfrm>
        <a:prstGeom prst="roundRect">
          <a:avLst>
            <a:gd name="adj" fmla="val 10000"/>
          </a:avLst>
        </a:prstGeom>
        <a:gradFill rotWithShape="1">
          <a:gsLst>
            <a:gs pos="0">
              <a:schemeClr val="accent2">
                <a:tint val="98000"/>
                <a:lumMod val="114000"/>
              </a:schemeClr>
            </a:gs>
            <a:gs pos="100000">
              <a:schemeClr val="accent2">
                <a:shade val="90000"/>
                <a:lumMod val="84000"/>
              </a:schemeClr>
            </a:gs>
          </a:gsLst>
          <a:lin ang="5400000" scaled="0"/>
        </a:gradFill>
        <a:ln w="9525" cap="rnd" cmpd="sng" algn="ctr">
          <a:solidFill>
            <a:schemeClr val="accent2"/>
          </a:solidFill>
          <a:prstDash val="solid"/>
        </a:ln>
        <a:effectLst>
          <a:outerShdw blurRad="38100" dist="254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sp>
    <dsp:sp modelId="{9102B7E9-FE15-4B60-9013-5F313B84F33F}">
      <dsp:nvSpPr>
        <dsp:cNvPr id="0" name=""/>
        <dsp:cNvSpPr/>
      </dsp:nvSpPr>
      <dsp:spPr>
        <a:xfrm>
          <a:off x="227171" y="2986626"/>
          <a:ext cx="413038" cy="4130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E4DBE2-4B78-4D16-AFA8-0AA2B804E333}">
      <dsp:nvSpPr>
        <dsp:cNvPr id="0" name=""/>
        <dsp:cNvSpPr/>
      </dsp:nvSpPr>
      <dsp:spPr>
        <a:xfrm>
          <a:off x="867381" y="2817655"/>
          <a:ext cx="481734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9" tIns="79479" rIns="79479" bIns="79479" numCol="1" spcCol="1270" anchor="ctr" anchorCtr="0">
          <a:noAutofit/>
        </a:bodyPr>
        <a:lstStyle/>
        <a:p>
          <a:pPr marL="0" lvl="0" indent="0" algn="l" defTabSz="977900">
            <a:lnSpc>
              <a:spcPct val="100000"/>
            </a:lnSpc>
            <a:spcBef>
              <a:spcPct val="0"/>
            </a:spcBef>
            <a:spcAft>
              <a:spcPct val="35000"/>
            </a:spcAft>
            <a:buNone/>
          </a:pPr>
          <a:r>
            <a:rPr lang="en-US" sz="2200" kern="1200" dirty="0"/>
            <a:t>Function </a:t>
          </a:r>
          <a:r>
            <a:rPr lang="en-US" sz="2200" kern="1200" dirty="0" err="1"/>
            <a:t>GetUpdate</a:t>
          </a:r>
          <a:endParaRPr lang="en-US" sz="2200" kern="1200" dirty="0"/>
        </a:p>
      </dsp:txBody>
      <dsp:txXfrm>
        <a:off x="867381" y="2817655"/>
        <a:ext cx="4817346" cy="750979"/>
      </dsp:txXfrm>
    </dsp:sp>
    <dsp:sp modelId="{4F49EEC2-AC54-4EEB-8807-CC043F09E1BA}">
      <dsp:nvSpPr>
        <dsp:cNvPr id="0" name=""/>
        <dsp:cNvSpPr/>
      </dsp:nvSpPr>
      <dsp:spPr>
        <a:xfrm>
          <a:off x="5684728" y="2817655"/>
          <a:ext cx="5020486" cy="75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7620" rIns="7620" bIns="7620" numCol="1" spcCol="1270" anchor="ctr" anchorCtr="0">
          <a:noAutofit/>
        </a:bodyPr>
        <a:lstStyle/>
        <a:p>
          <a:pPr marL="0" lvl="0" indent="0" algn="l" defTabSz="533400">
            <a:lnSpc>
              <a:spcPct val="100000"/>
            </a:lnSpc>
            <a:spcBef>
              <a:spcPct val="0"/>
            </a:spcBef>
            <a:spcAft>
              <a:spcPct val="35000"/>
            </a:spcAft>
            <a:buNone/>
          </a:pPr>
          <a:r>
            <a:rPr lang="en-US" sz="1200" kern="1200">
              <a:latin typeface="Gill Sans MT" panose="020B0502020104020203"/>
              <a:ea typeface="+mn-ea"/>
              <a:cs typeface="+mn-cs"/>
            </a:rPr>
            <a:t>Private function only accessible inside the Class sensor can take the reading of the sensor touch with any object as possible collusion and return these readings to car A. I aka Car-Brain.</a:t>
          </a:r>
        </a:p>
      </dsp:txBody>
      <dsp:txXfrm>
        <a:off x="5684728" y="2817655"/>
        <a:ext cx="5020486" cy="7509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EB8E8-7B48-4D06-9BF4-08B66CC23FA7}">
      <dsp:nvSpPr>
        <dsp:cNvPr id="0" name=""/>
        <dsp:cNvSpPr/>
      </dsp:nvSpPr>
      <dsp:spPr>
        <a:xfrm>
          <a:off x="130" y="0"/>
          <a:ext cx="1732027" cy="339090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rPr>
            <a:t>SYSTEM ADMIN</a:t>
          </a:r>
        </a:p>
      </dsp:txBody>
      <dsp:txXfrm>
        <a:off x="130" y="1356360"/>
        <a:ext cx="1732027" cy="1356360"/>
      </dsp:txXfrm>
    </dsp:sp>
    <dsp:sp modelId="{94BE52BE-379D-44FF-8750-89E16D3F412E}">
      <dsp:nvSpPr>
        <dsp:cNvPr id="0" name=""/>
        <dsp:cNvSpPr/>
      </dsp:nvSpPr>
      <dsp:spPr>
        <a:xfrm>
          <a:off x="301558" y="203453"/>
          <a:ext cx="1129169" cy="1129169"/>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98CB47-419B-4132-AA36-7B3E18285AA1}">
      <dsp:nvSpPr>
        <dsp:cNvPr id="0" name=""/>
        <dsp:cNvSpPr/>
      </dsp:nvSpPr>
      <dsp:spPr>
        <a:xfrm>
          <a:off x="1784118" y="0"/>
          <a:ext cx="1732027" cy="3390900"/>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rPr>
            <a:t>TECHNICAL SUPPORT </a:t>
          </a:r>
        </a:p>
      </dsp:txBody>
      <dsp:txXfrm>
        <a:off x="1784118" y="1356359"/>
        <a:ext cx="1732027" cy="1356360"/>
      </dsp:txXfrm>
    </dsp:sp>
    <dsp:sp modelId="{9830848B-68BB-49D7-A390-A9623BFAB995}">
      <dsp:nvSpPr>
        <dsp:cNvPr id="0" name=""/>
        <dsp:cNvSpPr/>
      </dsp:nvSpPr>
      <dsp:spPr>
        <a:xfrm>
          <a:off x="2085547" y="203453"/>
          <a:ext cx="1129169" cy="1129169"/>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04384B-817E-47B6-8A0E-6E650CF521EA}">
      <dsp:nvSpPr>
        <dsp:cNvPr id="0" name=""/>
        <dsp:cNvSpPr/>
      </dsp:nvSpPr>
      <dsp:spPr>
        <a:xfrm>
          <a:off x="3568106" y="0"/>
          <a:ext cx="1732027" cy="339090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rPr>
            <a:t>NETWORK ENGINE’S</a:t>
          </a:r>
        </a:p>
      </dsp:txBody>
      <dsp:txXfrm>
        <a:off x="3568106" y="1356359"/>
        <a:ext cx="1732027" cy="1356360"/>
      </dsp:txXfrm>
    </dsp:sp>
    <dsp:sp modelId="{32DCEBF2-CCAB-42AF-AB37-E91C30622831}">
      <dsp:nvSpPr>
        <dsp:cNvPr id="0" name=""/>
        <dsp:cNvSpPr/>
      </dsp:nvSpPr>
      <dsp:spPr>
        <a:xfrm>
          <a:off x="3869535" y="203453"/>
          <a:ext cx="1129169" cy="112916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070B0A-864E-4998-AB1E-5B54003CFFC3}">
      <dsp:nvSpPr>
        <dsp:cNvPr id="0" name=""/>
        <dsp:cNvSpPr/>
      </dsp:nvSpPr>
      <dsp:spPr>
        <a:xfrm>
          <a:off x="5352094" y="0"/>
          <a:ext cx="1732027" cy="3390900"/>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2060"/>
              </a:solidFill>
            </a:rPr>
            <a:t>DATA ANALYSIS </a:t>
          </a:r>
        </a:p>
      </dsp:txBody>
      <dsp:txXfrm>
        <a:off x="5352094" y="1356359"/>
        <a:ext cx="1732027" cy="1356360"/>
      </dsp:txXfrm>
    </dsp:sp>
    <dsp:sp modelId="{112E8654-973F-4F48-8D3C-C01F916F017E}">
      <dsp:nvSpPr>
        <dsp:cNvPr id="0" name=""/>
        <dsp:cNvSpPr/>
      </dsp:nvSpPr>
      <dsp:spPr>
        <a:xfrm>
          <a:off x="5653523" y="203453"/>
          <a:ext cx="1129169" cy="1129169"/>
        </a:xfrm>
        <a:prstGeom prst="ellipse">
          <a:avLst/>
        </a:prstGeom>
        <a:blipFill>
          <a:blip xmlns:r="http://schemas.openxmlformats.org/officeDocument/2006/relationships" r:embed="rId6"/>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078F8E-40F7-4939-81AD-D860F5EEFABD}">
      <dsp:nvSpPr>
        <dsp:cNvPr id="0" name=""/>
        <dsp:cNvSpPr/>
      </dsp:nvSpPr>
      <dsp:spPr>
        <a:xfrm>
          <a:off x="7136083" y="0"/>
          <a:ext cx="1732027" cy="3390900"/>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2060"/>
              </a:solidFill>
            </a:rPr>
            <a:t>ALX</a:t>
          </a:r>
          <a:br>
            <a:rPr lang="en-US" sz="1900" kern="1200" dirty="0">
              <a:solidFill>
                <a:srgbClr val="002060"/>
              </a:solidFill>
            </a:rPr>
          </a:br>
          <a:r>
            <a:rPr lang="en-US" sz="1100" kern="1200" dirty="0">
              <a:solidFill>
                <a:srgbClr val="002060"/>
              </a:solidFill>
            </a:rPr>
            <a:t>SOFTWARE-ENGINEER</a:t>
          </a:r>
          <a:br>
            <a:rPr lang="en-US" sz="1900" kern="1200" dirty="0">
              <a:solidFill>
                <a:srgbClr val="002060"/>
              </a:solidFill>
            </a:rPr>
          </a:br>
          <a:r>
            <a:rPr lang="en-US" sz="1900" kern="1200" dirty="0">
              <a:solidFill>
                <a:srgbClr val="002060"/>
              </a:solidFill>
            </a:rPr>
            <a:t>BACKEND </a:t>
          </a:r>
        </a:p>
      </dsp:txBody>
      <dsp:txXfrm>
        <a:off x="7136083" y="1356359"/>
        <a:ext cx="1732027" cy="1356360"/>
      </dsp:txXfrm>
    </dsp:sp>
    <dsp:sp modelId="{B934082C-74CB-4036-B1C2-FA1F51DCE318}">
      <dsp:nvSpPr>
        <dsp:cNvPr id="0" name=""/>
        <dsp:cNvSpPr/>
      </dsp:nvSpPr>
      <dsp:spPr>
        <a:xfrm>
          <a:off x="7437512" y="203453"/>
          <a:ext cx="1129169" cy="1129169"/>
        </a:xfrm>
        <a:prstGeom prst="ellipse">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55E05D-8700-4E9F-9B6F-0FCA5E34B874}">
      <dsp:nvSpPr>
        <dsp:cNvPr id="0" name=""/>
        <dsp:cNvSpPr/>
      </dsp:nvSpPr>
      <dsp:spPr>
        <a:xfrm>
          <a:off x="8920071" y="0"/>
          <a:ext cx="1732027" cy="339090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2060"/>
              </a:solidFill>
            </a:rPr>
            <a:t>COMPUTER-SCINCE</a:t>
          </a:r>
          <a:br>
            <a:rPr lang="en-US" sz="1300" kern="1200" dirty="0">
              <a:solidFill>
                <a:srgbClr val="002060"/>
              </a:solidFill>
            </a:rPr>
          </a:br>
          <a:r>
            <a:rPr lang="en-US" sz="1300" kern="1200" dirty="0">
              <a:solidFill>
                <a:srgbClr val="002060"/>
              </a:solidFill>
            </a:rPr>
            <a:t>RESEARCH ER</a:t>
          </a:r>
          <a:br>
            <a:rPr lang="en-US" sz="1300" kern="1200" dirty="0">
              <a:solidFill>
                <a:srgbClr val="002060"/>
              </a:solidFill>
            </a:rPr>
          </a:br>
          <a:r>
            <a:rPr lang="en-US" sz="1300" kern="1200" dirty="0">
              <a:solidFill>
                <a:srgbClr val="002060"/>
              </a:solidFill>
            </a:rPr>
            <a:t>AT</a:t>
          </a:r>
          <a:br>
            <a:rPr lang="en-US" sz="1300" kern="1200" dirty="0">
              <a:solidFill>
                <a:srgbClr val="002060"/>
              </a:solidFill>
            </a:rPr>
          </a:br>
          <a:r>
            <a:rPr lang="en-US" sz="1300" kern="1200" dirty="0">
              <a:solidFill>
                <a:srgbClr val="002060"/>
              </a:solidFill>
            </a:rPr>
            <a:t>ALEXANDRIA UNIVERSITY </a:t>
          </a:r>
        </a:p>
      </dsp:txBody>
      <dsp:txXfrm>
        <a:off x="8920071" y="1356359"/>
        <a:ext cx="1732027" cy="1356360"/>
      </dsp:txXfrm>
    </dsp:sp>
    <dsp:sp modelId="{26C18D05-7D01-4ECD-ABB9-FB36E3BF25B8}">
      <dsp:nvSpPr>
        <dsp:cNvPr id="0" name=""/>
        <dsp:cNvSpPr/>
      </dsp:nvSpPr>
      <dsp:spPr>
        <a:xfrm>
          <a:off x="9221500" y="203453"/>
          <a:ext cx="1129169" cy="1129169"/>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DD54FE-48C2-45B1-A68C-719A0DA00552}">
      <dsp:nvSpPr>
        <dsp:cNvPr id="0" name=""/>
        <dsp:cNvSpPr/>
      </dsp:nvSpPr>
      <dsp:spPr>
        <a:xfrm>
          <a:off x="426089" y="2712720"/>
          <a:ext cx="9800050" cy="508635"/>
        </a:xfrm>
        <a:prstGeom prst="leftRightArrow">
          <a:avLst/>
        </a:prstGeom>
        <a:solidFill>
          <a:schemeClr val="accent5"/>
        </a:solidFill>
        <a:ln w="19050" cap="rnd"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0EF6-FF82-494F-8419-4F46D81BE201}">
      <dsp:nvSpPr>
        <dsp:cNvPr id="0" name=""/>
        <dsp:cNvSpPr/>
      </dsp:nvSpPr>
      <dsp:spPr>
        <a:xfrm>
          <a:off x="0" y="54063"/>
          <a:ext cx="6902659" cy="374400"/>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2060"/>
              </a:solidFill>
            </a:rPr>
            <a:t>KHAMED MOHAMED</a:t>
          </a:r>
        </a:p>
      </dsp:txBody>
      <dsp:txXfrm>
        <a:off x="0" y="54063"/>
        <a:ext cx="6902659" cy="374400"/>
      </dsp:txXfrm>
    </dsp:sp>
    <dsp:sp modelId="{EFE819A4-175F-40E0-9478-AEF49ACCBD4C}">
      <dsp:nvSpPr>
        <dsp:cNvPr id="0" name=""/>
        <dsp:cNvSpPr/>
      </dsp:nvSpPr>
      <dsp:spPr>
        <a:xfrm>
          <a:off x="0" y="428463"/>
          <a:ext cx="6902659" cy="14274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TECHNICAL SUPPORT</a:t>
          </a:r>
        </a:p>
        <a:p>
          <a:pPr marL="114300" lvl="1" indent="-114300" algn="l" defTabSz="577850">
            <a:lnSpc>
              <a:spcPct val="90000"/>
            </a:lnSpc>
            <a:spcBef>
              <a:spcPct val="0"/>
            </a:spcBef>
            <a:spcAft>
              <a:spcPct val="15000"/>
            </a:spcAft>
            <a:buChar char="•"/>
          </a:pPr>
          <a:r>
            <a:rPr lang="en-US" sz="1300" kern="1200" dirty="0"/>
            <a:t>SYSTEM ADMIN</a:t>
          </a:r>
        </a:p>
        <a:p>
          <a:pPr marL="114300" lvl="1" indent="-114300" algn="l" defTabSz="577850">
            <a:lnSpc>
              <a:spcPct val="90000"/>
            </a:lnSpc>
            <a:spcBef>
              <a:spcPct val="0"/>
            </a:spcBef>
            <a:spcAft>
              <a:spcPct val="15000"/>
            </a:spcAft>
            <a:buChar char="•"/>
          </a:pPr>
          <a:r>
            <a:rPr lang="en-US" sz="1300" kern="1200" dirty="0"/>
            <a:t>NETWORK ENGINEER</a:t>
          </a:r>
        </a:p>
        <a:p>
          <a:pPr marL="114300" lvl="1" indent="-114300" algn="l" defTabSz="577850">
            <a:lnSpc>
              <a:spcPct val="90000"/>
            </a:lnSpc>
            <a:spcBef>
              <a:spcPct val="0"/>
            </a:spcBef>
            <a:spcAft>
              <a:spcPct val="15000"/>
            </a:spcAft>
            <a:buChar char="•"/>
          </a:pPr>
          <a:r>
            <a:rPr lang="en-US" sz="1300" kern="1200" dirty="0"/>
            <a:t>DATA ANALYSIS </a:t>
          </a:r>
        </a:p>
        <a:p>
          <a:pPr marL="114300" lvl="1" indent="-114300" algn="l" defTabSz="577850">
            <a:lnSpc>
              <a:spcPct val="90000"/>
            </a:lnSpc>
            <a:spcBef>
              <a:spcPct val="0"/>
            </a:spcBef>
            <a:spcAft>
              <a:spcPct val="15000"/>
            </a:spcAft>
            <a:buChar char="•"/>
          </a:pPr>
          <a:r>
            <a:rPr lang="en-US" sz="1300" kern="1200" dirty="0"/>
            <a:t>ALX SE</a:t>
          </a:r>
        </a:p>
        <a:p>
          <a:pPr marL="114300" lvl="1" indent="-114300" algn="l" defTabSz="577850">
            <a:lnSpc>
              <a:spcPct val="90000"/>
            </a:lnSpc>
            <a:spcBef>
              <a:spcPct val="0"/>
            </a:spcBef>
            <a:spcAft>
              <a:spcPct val="15000"/>
            </a:spcAft>
            <a:buChar char="•"/>
          </a:pPr>
          <a:r>
            <a:rPr lang="en-US" sz="1300" kern="1200" dirty="0"/>
            <a:t>COMPUTER SCINCE RESEARCH ER</a:t>
          </a:r>
        </a:p>
      </dsp:txBody>
      <dsp:txXfrm>
        <a:off x="0" y="428463"/>
        <a:ext cx="6902659" cy="142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84A16-CA01-4CE6-BEE8-8515E98127B8}">
      <dsp:nvSpPr>
        <dsp:cNvPr id="0" name=""/>
        <dsp:cNvSpPr/>
      </dsp:nvSpPr>
      <dsp:spPr>
        <a:xfrm>
          <a:off x="-4585775" y="-703106"/>
          <a:ext cx="5462647" cy="5462647"/>
        </a:xfrm>
        <a:prstGeom prst="blockArc">
          <a:avLst>
            <a:gd name="adj1" fmla="val 18900000"/>
            <a:gd name="adj2" fmla="val 2700000"/>
            <a:gd name="adj3" fmla="val 395"/>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89F831-853D-43FF-AA51-8C3C3F310E03}">
      <dsp:nvSpPr>
        <dsp:cNvPr id="0" name=""/>
        <dsp:cNvSpPr/>
      </dsp:nvSpPr>
      <dsp:spPr>
        <a:xfrm>
          <a:off x="327454" y="213611"/>
          <a:ext cx="9021830" cy="42706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schemeClr val="bg1">
                  <a:lumMod val="95000"/>
                  <a:lumOff val="5000"/>
                </a:schemeClr>
              </a:solidFill>
            </a:rPr>
            <a:t>Empowering Africa in AI: Our Open-Source Odyssey</a:t>
          </a:r>
          <a:endParaRPr lang="en-US" sz="2200" b="0" i="0" kern="1200" dirty="0">
            <a:solidFill>
              <a:schemeClr val="bg1">
                <a:lumMod val="95000"/>
                <a:lumOff val="5000"/>
              </a:schemeClr>
            </a:solidFill>
          </a:endParaRPr>
        </a:p>
      </dsp:txBody>
      <dsp:txXfrm>
        <a:off x="327454" y="213611"/>
        <a:ext cx="9021830" cy="427061"/>
      </dsp:txXfrm>
    </dsp:sp>
    <dsp:sp modelId="{96E142E0-F534-4BDB-8F6D-EBD1E576138E}">
      <dsp:nvSpPr>
        <dsp:cNvPr id="0" name=""/>
        <dsp:cNvSpPr/>
      </dsp:nvSpPr>
      <dsp:spPr>
        <a:xfrm>
          <a:off x="60541" y="160229"/>
          <a:ext cx="533826" cy="533826"/>
        </a:xfrm>
        <a:prstGeom prst="ellipse">
          <a:avLst/>
        </a:prstGeom>
        <a:solidFill>
          <a:schemeClr val="bg2">
            <a:lumMod val="7500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73851C-ED00-417D-B7A3-5B61B3CAE35D}">
      <dsp:nvSpPr>
        <dsp:cNvPr id="0" name=""/>
        <dsp:cNvSpPr/>
      </dsp:nvSpPr>
      <dsp:spPr>
        <a:xfrm>
          <a:off x="678741" y="854122"/>
          <a:ext cx="8670543" cy="42706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Breaking Free from Closed Source</a:t>
          </a:r>
        </a:p>
      </dsp:txBody>
      <dsp:txXfrm>
        <a:off x="678741" y="854122"/>
        <a:ext cx="8670543" cy="427061"/>
      </dsp:txXfrm>
    </dsp:sp>
    <dsp:sp modelId="{14B3A139-083D-42DD-945D-3B3793914257}">
      <dsp:nvSpPr>
        <dsp:cNvPr id="0" name=""/>
        <dsp:cNvSpPr/>
      </dsp:nvSpPr>
      <dsp:spPr>
        <a:xfrm>
          <a:off x="411828" y="800740"/>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6376A2E-9EE9-436A-A766-27B88347301C}">
      <dsp:nvSpPr>
        <dsp:cNvPr id="0" name=""/>
        <dsp:cNvSpPr/>
      </dsp:nvSpPr>
      <dsp:spPr>
        <a:xfrm>
          <a:off x="839376" y="1494633"/>
          <a:ext cx="8509908" cy="427061"/>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Open Source, Open Minds</a:t>
          </a:r>
        </a:p>
      </dsp:txBody>
      <dsp:txXfrm>
        <a:off x="839376" y="1494633"/>
        <a:ext cx="8509908" cy="427061"/>
      </dsp:txXfrm>
    </dsp:sp>
    <dsp:sp modelId="{E90DF3FB-BA55-4630-B732-BC860E32D732}">
      <dsp:nvSpPr>
        <dsp:cNvPr id="0" name=""/>
        <dsp:cNvSpPr/>
      </dsp:nvSpPr>
      <dsp:spPr>
        <a:xfrm>
          <a:off x="572463" y="1441251"/>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8779294-4DE1-435C-B667-13178C4FBB15}">
      <dsp:nvSpPr>
        <dsp:cNvPr id="0" name=""/>
        <dsp:cNvSpPr/>
      </dsp:nvSpPr>
      <dsp:spPr>
        <a:xfrm>
          <a:off x="839376" y="2134738"/>
          <a:ext cx="8509908" cy="427061"/>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Dreaming of AF-GPT</a:t>
          </a:r>
        </a:p>
      </dsp:txBody>
      <dsp:txXfrm>
        <a:off x="839376" y="2134738"/>
        <a:ext cx="8509908" cy="427061"/>
      </dsp:txXfrm>
    </dsp:sp>
    <dsp:sp modelId="{8AF925C3-9E90-460C-BEE4-0E48D8953D86}">
      <dsp:nvSpPr>
        <dsp:cNvPr id="0" name=""/>
        <dsp:cNvSpPr/>
      </dsp:nvSpPr>
      <dsp:spPr>
        <a:xfrm>
          <a:off x="572463" y="2081356"/>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9EEF4B6-91B3-4DC8-9960-A45037714F5F}">
      <dsp:nvSpPr>
        <dsp:cNvPr id="0" name=""/>
        <dsp:cNvSpPr/>
      </dsp:nvSpPr>
      <dsp:spPr>
        <a:xfrm>
          <a:off x="678741" y="2775249"/>
          <a:ext cx="8670543" cy="427061"/>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Self-Driving Dreams in Africa</a:t>
          </a:r>
        </a:p>
      </dsp:txBody>
      <dsp:txXfrm>
        <a:off x="678741" y="2775249"/>
        <a:ext cx="8670543" cy="427061"/>
      </dsp:txXfrm>
    </dsp:sp>
    <dsp:sp modelId="{DFC56790-1A4B-41F1-9301-FA34A248147C}">
      <dsp:nvSpPr>
        <dsp:cNvPr id="0" name=""/>
        <dsp:cNvSpPr/>
      </dsp:nvSpPr>
      <dsp:spPr>
        <a:xfrm>
          <a:off x="411828" y="2721867"/>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67BB0DC-98B5-481E-81F4-51C92A8C7DCB}">
      <dsp:nvSpPr>
        <dsp:cNvPr id="0" name=""/>
        <dsp:cNvSpPr/>
      </dsp:nvSpPr>
      <dsp:spPr>
        <a:xfrm>
          <a:off x="327454" y="3415760"/>
          <a:ext cx="9021830" cy="42706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8980"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solidFill>
                <a:prstClr val="black">
                  <a:lumMod val="95000"/>
                  <a:lumOff val="5000"/>
                </a:prstClr>
              </a:solidFill>
              <a:latin typeface="Century Gothic" panose="020B0502020202020204"/>
              <a:ea typeface="+mn-ea"/>
              <a:cs typeface="+mn-cs"/>
            </a:rPr>
            <a:t>Simplicity in Complexity</a:t>
          </a:r>
        </a:p>
      </dsp:txBody>
      <dsp:txXfrm>
        <a:off x="327454" y="3415760"/>
        <a:ext cx="9021830" cy="427061"/>
      </dsp:txXfrm>
    </dsp:sp>
    <dsp:sp modelId="{4FE0E996-F6C2-4750-B1FC-A3E4CE42B243}">
      <dsp:nvSpPr>
        <dsp:cNvPr id="0" name=""/>
        <dsp:cNvSpPr/>
      </dsp:nvSpPr>
      <dsp:spPr>
        <a:xfrm>
          <a:off x="60541" y="3362378"/>
          <a:ext cx="533826" cy="533826"/>
        </a:xfrm>
        <a:prstGeom prst="ellipse">
          <a:avLst/>
        </a:prstGeom>
        <a:solidFill>
          <a:srgbClr val="1E5155">
            <a:lumMod val="75000"/>
          </a:srgbClr>
        </a:solidFill>
        <a:ln w="19050" cap="rnd" cmpd="sng" algn="ctr">
          <a:solidFill>
            <a:srgbClr val="EA631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BC31F-AE5F-4954-BCD9-FCAB3EB0E4B8}">
      <dsp:nvSpPr>
        <dsp:cNvPr id="0" name=""/>
        <dsp:cNvSpPr/>
      </dsp:nvSpPr>
      <dsp:spPr>
        <a:xfrm>
          <a:off x="-3939915" y="-656492"/>
          <a:ext cx="5098403" cy="5098403"/>
        </a:xfrm>
        <a:prstGeom prst="blockArc">
          <a:avLst>
            <a:gd name="adj1" fmla="val 18900000"/>
            <a:gd name="adj2" fmla="val 2700000"/>
            <a:gd name="adj3" fmla="val 424"/>
          </a:avLst>
        </a:prstGeom>
        <a:noFill/>
        <a:ln w="19050" cap="rnd"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B74DC-3793-4272-AB67-95D6DFC57A8D}">
      <dsp:nvSpPr>
        <dsp:cNvPr id="0" name=""/>
        <dsp:cNvSpPr/>
      </dsp:nvSpPr>
      <dsp:spPr>
        <a:xfrm>
          <a:off x="1123038" y="994278"/>
          <a:ext cx="5065150" cy="1796861"/>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0233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1" i="0" kern="1200"/>
            <a:t>Empowering Africa in AI: Our Open-Source Odyssey</a:t>
          </a:r>
          <a:endParaRPr lang="en-US" sz="2900" b="0" i="0" kern="1200"/>
        </a:p>
      </dsp:txBody>
      <dsp:txXfrm>
        <a:off x="1123038" y="994278"/>
        <a:ext cx="5065150" cy="1796861"/>
      </dsp:txXfrm>
    </dsp:sp>
    <dsp:sp modelId="{333A12A7-3E70-4538-8395-42AA5CBDE3FA}">
      <dsp:nvSpPr>
        <dsp:cNvPr id="0" name=""/>
        <dsp:cNvSpPr/>
      </dsp:nvSpPr>
      <dsp:spPr>
        <a:xfrm>
          <a:off x="0" y="769670"/>
          <a:ext cx="2246077" cy="2246077"/>
        </a:xfrm>
        <a:prstGeom prst="ellipse">
          <a:avLst/>
        </a:prstGeom>
        <a:gradFill rotWithShape="1">
          <a:gsLst>
            <a:gs pos="0">
              <a:schemeClr val="accent5">
                <a:tint val="98000"/>
                <a:lumMod val="114000"/>
              </a:schemeClr>
            </a:gs>
            <a:gs pos="100000">
              <a:schemeClr val="accent5">
                <a:shade val="90000"/>
                <a:lumMod val="84000"/>
              </a:schemeClr>
            </a:gs>
          </a:gsLst>
          <a:lin ang="5400000" scaled="0"/>
        </a:gradFill>
        <a:ln w="9525" cap="rnd" cmpd="sng" algn="ctr">
          <a:solidFill>
            <a:schemeClr val="accent5"/>
          </a:solidFill>
          <a:prstDash val="solid"/>
        </a:ln>
        <a:effectLst>
          <a:outerShdw blurRad="38100" dist="25400" dir="5400000" rotWithShape="0">
            <a:srgbClr val="000000">
              <a:alpha val="45000"/>
            </a:srgbClr>
          </a:outerShdw>
        </a:effectLst>
      </dsp:spPr>
      <dsp:style>
        <a:lnRef idx="1">
          <a:schemeClr val="accent5"/>
        </a:lnRef>
        <a:fillRef idx="3">
          <a:schemeClr val="accent5"/>
        </a:fillRef>
        <a:effectRef idx="2">
          <a:schemeClr val="accent5"/>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273D8-5A82-4FA0-ABBE-F978F77D4630}">
      <dsp:nvSpPr>
        <dsp:cNvPr id="0" name=""/>
        <dsp:cNvSpPr/>
      </dsp:nvSpPr>
      <dsp:spPr>
        <a:xfrm>
          <a:off x="-4355781" y="-727022"/>
          <a:ext cx="5649526" cy="5649526"/>
        </a:xfrm>
        <a:prstGeom prst="blockArc">
          <a:avLst>
            <a:gd name="adj1" fmla="val 18900000"/>
            <a:gd name="adj2" fmla="val 2700000"/>
            <a:gd name="adj3" fmla="val 382"/>
          </a:avLst>
        </a:prstGeom>
        <a:noFill/>
        <a:ln w="9525" cap="rnd" cmpd="sng" algn="ctr">
          <a:solidFill>
            <a:schemeClr val="accent4">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1FE0E7-5699-4A50-B891-B8F3AC5B7E08}">
      <dsp:nvSpPr>
        <dsp:cNvPr id="0" name=""/>
        <dsp:cNvSpPr/>
      </dsp:nvSpPr>
      <dsp:spPr>
        <a:xfrm>
          <a:off x="1259580" y="1090076"/>
          <a:ext cx="7686960" cy="2015328"/>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65082" tIns="127000" rIns="127000" bIns="127000" numCol="1" spcCol="1270" anchor="ctr" anchorCtr="0">
          <a:noAutofit/>
        </a:bodyPr>
        <a:lstStyle/>
        <a:p>
          <a:pPr marL="0" lvl="0" indent="0" algn="l" defTabSz="2222500">
            <a:lnSpc>
              <a:spcPct val="90000"/>
            </a:lnSpc>
            <a:spcBef>
              <a:spcPct val="0"/>
            </a:spcBef>
            <a:spcAft>
              <a:spcPct val="35000"/>
            </a:spcAft>
            <a:buNone/>
          </a:pPr>
          <a:r>
            <a:rPr lang="en-US" sz="5000" b="1" i="0" kern="1200" dirty="0">
              <a:solidFill>
                <a:schemeClr val="bg1">
                  <a:lumMod val="95000"/>
                  <a:lumOff val="5000"/>
                </a:schemeClr>
              </a:solidFill>
            </a:rPr>
            <a:t>Breaking Free from Closed Source</a:t>
          </a:r>
          <a:endParaRPr lang="en-US" sz="5000" b="0" i="0" kern="1200" dirty="0">
            <a:solidFill>
              <a:schemeClr val="bg1">
                <a:lumMod val="95000"/>
                <a:lumOff val="5000"/>
              </a:schemeClr>
            </a:solidFill>
          </a:endParaRPr>
        </a:p>
      </dsp:txBody>
      <dsp:txXfrm>
        <a:off x="1259580" y="1090076"/>
        <a:ext cx="7686960" cy="2015328"/>
      </dsp:txXfrm>
    </dsp:sp>
    <dsp:sp modelId="{49BE4286-818C-481E-AA87-6EB7A5E126A4}">
      <dsp:nvSpPr>
        <dsp:cNvPr id="0" name=""/>
        <dsp:cNvSpPr/>
      </dsp:nvSpPr>
      <dsp:spPr>
        <a:xfrm>
          <a:off x="0" y="838160"/>
          <a:ext cx="2519160" cy="2519160"/>
        </a:xfrm>
        <a:prstGeom prst="ellipse">
          <a:avLst/>
        </a:prstGeom>
        <a:gradFill rotWithShape="1">
          <a:gsLst>
            <a:gs pos="0">
              <a:schemeClr val="accent4">
                <a:tint val="98000"/>
                <a:lumMod val="114000"/>
              </a:schemeClr>
            </a:gs>
            <a:gs pos="100000">
              <a:schemeClr val="accent4">
                <a:shade val="90000"/>
                <a:lumMod val="84000"/>
              </a:schemeClr>
            </a:gs>
          </a:gsLst>
          <a:lin ang="5400000" scaled="0"/>
        </a:gradFill>
        <a:ln w="9525" cap="rnd" cmpd="sng" algn="ctr">
          <a:solidFill>
            <a:schemeClr val="accent4"/>
          </a:solidFill>
          <a:prstDash val="solid"/>
        </a:ln>
        <a:effectLst>
          <a:outerShdw blurRad="38100" dist="25400" dir="5400000" rotWithShape="0">
            <a:srgbClr val="000000">
              <a:alpha val="45000"/>
            </a:srgbClr>
          </a:outerShdw>
        </a:effectLst>
      </dsp:spPr>
      <dsp:style>
        <a:lnRef idx="1">
          <a:schemeClr val="accent4"/>
        </a:lnRef>
        <a:fillRef idx="3">
          <a:schemeClr val="accent4"/>
        </a:fillRef>
        <a:effectRef idx="2">
          <a:schemeClr val="accent4"/>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A3679-CDBD-42D4-A023-FA35649477AC}">
      <dsp:nvSpPr>
        <dsp:cNvPr id="0" name=""/>
        <dsp:cNvSpPr/>
      </dsp:nvSpPr>
      <dsp:spPr>
        <a:xfrm>
          <a:off x="-4355781" y="-727022"/>
          <a:ext cx="5649526" cy="5649526"/>
        </a:xfrm>
        <a:prstGeom prst="blockArc">
          <a:avLst>
            <a:gd name="adj1" fmla="val 18900000"/>
            <a:gd name="adj2" fmla="val 2700000"/>
            <a:gd name="adj3" fmla="val 382"/>
          </a:avLst>
        </a:prstGeom>
        <a:noFill/>
        <a:ln w="19050" cap="rnd"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6C5CDB-2EEB-4E22-8D39-591DF3AC5DDB}">
      <dsp:nvSpPr>
        <dsp:cNvPr id="0" name=""/>
        <dsp:cNvSpPr/>
      </dsp:nvSpPr>
      <dsp:spPr>
        <a:xfrm>
          <a:off x="1259580" y="1090076"/>
          <a:ext cx="7686960" cy="2015328"/>
        </a:xfrm>
        <a:prstGeom prst="rect">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665082" tIns="152400" rIns="152400" bIns="152400" numCol="1" spcCol="1270" anchor="ctr" anchorCtr="0">
          <a:noAutofit/>
        </a:bodyPr>
        <a:lstStyle/>
        <a:p>
          <a:pPr marL="0" lvl="0" indent="0" algn="l" defTabSz="2667000">
            <a:lnSpc>
              <a:spcPct val="90000"/>
            </a:lnSpc>
            <a:spcBef>
              <a:spcPct val="0"/>
            </a:spcBef>
            <a:spcAft>
              <a:spcPct val="35000"/>
            </a:spcAft>
            <a:buNone/>
          </a:pPr>
          <a:r>
            <a:rPr lang="en-US" sz="6000" b="1" i="0" kern="1200" dirty="0"/>
            <a:t>Open Source, Open Minds</a:t>
          </a:r>
          <a:endParaRPr lang="en-US" sz="6000" b="0" i="0" kern="1200" dirty="0"/>
        </a:p>
      </dsp:txBody>
      <dsp:txXfrm>
        <a:off x="1259580" y="1090076"/>
        <a:ext cx="7686960" cy="2015328"/>
      </dsp:txXfrm>
    </dsp:sp>
    <dsp:sp modelId="{D1D17198-CE52-4BF2-A310-B7551B8F4C51}">
      <dsp:nvSpPr>
        <dsp:cNvPr id="0" name=""/>
        <dsp:cNvSpPr/>
      </dsp:nvSpPr>
      <dsp:spPr>
        <a:xfrm>
          <a:off x="0" y="838160"/>
          <a:ext cx="2519160" cy="2519160"/>
        </a:xfrm>
        <a:prstGeom prst="ellipse">
          <a:avLst/>
        </a:prstGeom>
        <a:gradFill rotWithShape="1">
          <a:gsLst>
            <a:gs pos="0">
              <a:schemeClr val="accent5">
                <a:tint val="98000"/>
                <a:lumMod val="114000"/>
              </a:schemeClr>
            </a:gs>
            <a:gs pos="100000">
              <a:schemeClr val="accent5">
                <a:shade val="90000"/>
                <a:lumMod val="84000"/>
              </a:schemeClr>
            </a:gs>
          </a:gsLst>
          <a:lin ang="5400000" scaled="0"/>
        </a:gradFill>
        <a:ln w="9525" cap="rnd" cmpd="sng" algn="ctr">
          <a:solidFill>
            <a:schemeClr val="accent5"/>
          </a:solidFill>
          <a:prstDash val="solid"/>
        </a:ln>
        <a:effectLst>
          <a:outerShdw blurRad="38100" dist="25400" dir="5400000" rotWithShape="0">
            <a:srgbClr val="000000">
              <a:alpha val="45000"/>
            </a:srgbClr>
          </a:outerShdw>
        </a:effectLst>
      </dsp:spPr>
      <dsp:style>
        <a:lnRef idx="1">
          <a:schemeClr val="accent5"/>
        </a:lnRef>
        <a:fillRef idx="3">
          <a:schemeClr val="accent5"/>
        </a:fillRef>
        <a:effectRef idx="2">
          <a:schemeClr val="accent5"/>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7B72-24DE-4CFD-8394-894983B9C8AC}">
      <dsp:nvSpPr>
        <dsp:cNvPr id="0" name=""/>
        <dsp:cNvSpPr/>
      </dsp:nvSpPr>
      <dsp:spPr>
        <a:xfrm>
          <a:off x="-4355781" y="-727022"/>
          <a:ext cx="5649526" cy="5649526"/>
        </a:xfrm>
        <a:prstGeom prst="blockArc">
          <a:avLst>
            <a:gd name="adj1" fmla="val 18900000"/>
            <a:gd name="adj2" fmla="val 2700000"/>
            <a:gd name="adj3" fmla="val 382"/>
          </a:avLst>
        </a:pr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2991EB-2D0F-409E-BE15-C4E576F5FB60}">
      <dsp:nvSpPr>
        <dsp:cNvPr id="0" name=""/>
        <dsp:cNvSpPr/>
      </dsp:nvSpPr>
      <dsp:spPr>
        <a:xfrm>
          <a:off x="1259580" y="1090076"/>
          <a:ext cx="7686960" cy="2015328"/>
        </a:xfrm>
        <a:prstGeom prst="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65082" tIns="152400" rIns="152400" bIns="152400" numCol="1" spcCol="1270" anchor="ctr" anchorCtr="0">
          <a:noAutofit/>
        </a:bodyPr>
        <a:lstStyle/>
        <a:p>
          <a:pPr marL="0" lvl="0" indent="0" algn="l" defTabSz="2667000">
            <a:lnSpc>
              <a:spcPct val="90000"/>
            </a:lnSpc>
            <a:spcBef>
              <a:spcPct val="0"/>
            </a:spcBef>
            <a:spcAft>
              <a:spcPct val="35000"/>
            </a:spcAft>
            <a:buNone/>
          </a:pPr>
          <a:r>
            <a:rPr lang="en-US" sz="6000" b="1" i="0" kern="1200"/>
            <a:t>Dreaming of AF-GPT</a:t>
          </a:r>
          <a:endParaRPr lang="en-US" sz="6000" b="0" i="0" kern="1200"/>
        </a:p>
      </dsp:txBody>
      <dsp:txXfrm>
        <a:off x="1259580" y="1090076"/>
        <a:ext cx="7686960" cy="2015328"/>
      </dsp:txXfrm>
    </dsp:sp>
    <dsp:sp modelId="{AFB52801-3BCE-4F67-AEF8-42D7218A2738}">
      <dsp:nvSpPr>
        <dsp:cNvPr id="0" name=""/>
        <dsp:cNvSpPr/>
      </dsp:nvSpPr>
      <dsp:spPr>
        <a:xfrm>
          <a:off x="0" y="838160"/>
          <a:ext cx="2519160" cy="2519160"/>
        </a:xfrm>
        <a:prstGeom prst="ellipse">
          <a:avLst/>
        </a:prstGeom>
        <a:solidFill>
          <a:schemeClr val="accent4"/>
        </a:solidFill>
        <a:ln w="19050" cap="rnd"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C2AD-4DF1-4744-B4DF-D6AD78D9762C}">
      <dsp:nvSpPr>
        <dsp:cNvPr id="0" name=""/>
        <dsp:cNvSpPr/>
      </dsp:nvSpPr>
      <dsp:spPr>
        <a:xfrm>
          <a:off x="0" y="0"/>
          <a:ext cx="10160000" cy="1509474"/>
        </a:xfrm>
        <a:prstGeom prst="roundRect">
          <a:avLst>
            <a:gd name="adj" fmla="val 1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sp>
    <dsp:sp modelId="{7D3EF690-02A0-4DB6-82D6-FD9399613F4B}">
      <dsp:nvSpPr>
        <dsp:cNvPr id="0" name=""/>
        <dsp:cNvSpPr/>
      </dsp:nvSpPr>
      <dsp:spPr>
        <a:xfrm>
          <a:off x="420248" y="323846"/>
          <a:ext cx="1994420" cy="86178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BBB2433E-EFFF-440D-B884-EB9DED8524E2}">
      <dsp:nvSpPr>
        <dsp:cNvPr id="0" name=""/>
        <dsp:cNvSpPr/>
      </dsp:nvSpPr>
      <dsp:spPr>
        <a:xfrm rot="10800000">
          <a:off x="307597" y="1509474"/>
          <a:ext cx="2219721" cy="1844913"/>
        </a:xfrm>
        <a:prstGeom prst="round2SameRect">
          <a:avLst>
            <a:gd name="adj1" fmla="val 10500"/>
            <a:gd name="adj2" fmla="val 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US" sz="1800" b="1" i="0" kern="1200" dirty="0">
              <a:solidFill>
                <a:schemeClr val="accent2">
                  <a:lumMod val="75000"/>
                </a:schemeClr>
              </a:solidFill>
            </a:rPr>
            <a:t>FRONT-END :</a:t>
          </a:r>
        </a:p>
        <a:p>
          <a:pPr marL="0" lvl="0" indent="0" algn="ctr" defTabSz="800100">
            <a:lnSpc>
              <a:spcPct val="100000"/>
            </a:lnSpc>
            <a:spcBef>
              <a:spcPct val="0"/>
            </a:spcBef>
            <a:spcAft>
              <a:spcPct val="35000"/>
            </a:spcAft>
            <a:buNone/>
          </a:pPr>
          <a:r>
            <a:rPr lang="en-US" sz="1600" b="1" i="0" kern="1200" dirty="0">
              <a:solidFill>
                <a:srgbClr val="FFC000"/>
              </a:solidFill>
            </a:rPr>
            <a:t> HTML, CSS.</a:t>
          </a:r>
        </a:p>
        <a:p>
          <a:pPr marL="0" lvl="0" indent="0" algn="ctr" defTabSz="800100">
            <a:lnSpc>
              <a:spcPct val="100000"/>
            </a:lnSpc>
            <a:spcBef>
              <a:spcPct val="0"/>
            </a:spcBef>
            <a:spcAft>
              <a:spcPct val="35000"/>
            </a:spcAft>
            <a:buNone/>
          </a:pPr>
          <a:r>
            <a:rPr lang="en-US" sz="1600" b="1" i="0" kern="1200" dirty="0">
              <a:solidFill>
                <a:srgbClr val="FFC000"/>
              </a:solidFill>
            </a:rPr>
            <a:t>JAVA –SCRIPT</a:t>
          </a:r>
        </a:p>
      </dsp:txBody>
      <dsp:txXfrm rot="10800000">
        <a:off x="364334" y="1509474"/>
        <a:ext cx="2106247" cy="1788176"/>
      </dsp:txXfrm>
    </dsp:sp>
    <dsp:sp modelId="{994E411B-07C2-442A-A633-85195D276AE4}">
      <dsp:nvSpPr>
        <dsp:cNvPr id="0" name=""/>
        <dsp:cNvSpPr/>
      </dsp:nvSpPr>
      <dsp:spPr>
        <a:xfrm>
          <a:off x="2861942" y="323846"/>
          <a:ext cx="1994420" cy="86178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D00D1014-0F11-4209-B399-441EA7F0E51B}">
      <dsp:nvSpPr>
        <dsp:cNvPr id="0" name=""/>
        <dsp:cNvSpPr/>
      </dsp:nvSpPr>
      <dsp:spPr>
        <a:xfrm rot="10800000">
          <a:off x="2735685" y="1509474"/>
          <a:ext cx="2219721" cy="1844913"/>
        </a:xfrm>
        <a:prstGeom prst="round2SameRect">
          <a:avLst>
            <a:gd name="adj1" fmla="val 10500"/>
            <a:gd name="adj2" fmla="val 0"/>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US" sz="1800" b="1" i="0" kern="1200" dirty="0">
              <a:solidFill>
                <a:schemeClr val="accent1">
                  <a:lumMod val="50000"/>
                </a:schemeClr>
              </a:solidFill>
              <a:latin typeface="Gill Sans MT" panose="020B0502020104020203"/>
              <a:ea typeface="+mn-ea"/>
              <a:cs typeface="+mn-cs"/>
            </a:rPr>
            <a:t>BACK-END : </a:t>
          </a:r>
        </a:p>
        <a:p>
          <a:pPr marL="0" lvl="0" algn="ctr" defTabSz="666750">
            <a:lnSpc>
              <a:spcPct val="100000"/>
            </a:lnSpc>
            <a:spcBef>
              <a:spcPct val="0"/>
            </a:spcBef>
            <a:spcAft>
              <a:spcPct val="35000"/>
            </a:spcAft>
            <a:buNone/>
          </a:pPr>
          <a:r>
            <a:rPr lang="en-US" sz="1200" b="0" i="0" kern="1200" dirty="0"/>
            <a:t> </a:t>
          </a:r>
          <a:r>
            <a:rPr lang="en-US" sz="1400" b="1" i="0" kern="1200" dirty="0">
              <a:solidFill>
                <a:srgbClr val="002060"/>
              </a:solidFill>
            </a:rPr>
            <a:t>A LOT OF</a:t>
          </a:r>
        </a:p>
        <a:p>
          <a:pPr marL="0" lvl="0" algn="ctr" defTabSz="666750">
            <a:lnSpc>
              <a:spcPct val="100000"/>
            </a:lnSpc>
            <a:spcBef>
              <a:spcPct val="0"/>
            </a:spcBef>
            <a:spcAft>
              <a:spcPct val="35000"/>
            </a:spcAft>
            <a:buNone/>
          </a:pPr>
          <a:r>
            <a:rPr lang="en-US" sz="1400" b="1" i="0" kern="1200" dirty="0">
              <a:solidFill>
                <a:srgbClr val="002060"/>
              </a:solidFill>
            </a:rPr>
            <a:t> JAVA-SCRIPT, </a:t>
          </a:r>
        </a:p>
        <a:p>
          <a:pPr marL="0" lvl="0" algn="ctr" defTabSz="666750">
            <a:lnSpc>
              <a:spcPct val="100000"/>
            </a:lnSpc>
            <a:spcBef>
              <a:spcPct val="0"/>
            </a:spcBef>
            <a:spcAft>
              <a:spcPct val="35000"/>
            </a:spcAft>
            <a:buNone/>
          </a:pPr>
          <a:r>
            <a:rPr lang="en-US" sz="1400" b="1" i="0" kern="1200" dirty="0">
              <a:solidFill>
                <a:srgbClr val="002060"/>
              </a:solidFill>
            </a:rPr>
            <a:t>NO REALLY A HUGE AMOUNT OF JS CODE !!</a:t>
          </a:r>
        </a:p>
      </dsp:txBody>
      <dsp:txXfrm rot="10800000">
        <a:off x="2792422" y="1509474"/>
        <a:ext cx="2106247" cy="1788176"/>
      </dsp:txXfrm>
    </dsp:sp>
    <dsp:sp modelId="{97CB6F3A-6DB3-432C-9250-2BC555BEABFD}">
      <dsp:nvSpPr>
        <dsp:cNvPr id="0" name=""/>
        <dsp:cNvSpPr/>
      </dsp:nvSpPr>
      <dsp:spPr>
        <a:xfrm>
          <a:off x="5303636" y="323846"/>
          <a:ext cx="1994420" cy="86178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74B6B70C-18A1-4B59-8CFA-3F261E84D669}">
      <dsp:nvSpPr>
        <dsp:cNvPr id="0" name=""/>
        <dsp:cNvSpPr/>
      </dsp:nvSpPr>
      <dsp:spPr>
        <a:xfrm rot="10800000">
          <a:off x="5190986" y="1509474"/>
          <a:ext cx="2219721" cy="1844913"/>
        </a:xfrm>
        <a:prstGeom prst="round2SameRect">
          <a:avLst>
            <a:gd name="adj1" fmla="val 10500"/>
            <a:gd name="adj2" fmla="val 0"/>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US" sz="1800" b="1" i="0" kern="1200" dirty="0">
              <a:solidFill>
                <a:schemeClr val="bg1">
                  <a:lumMod val="95000"/>
                  <a:lumOff val="5000"/>
                </a:schemeClr>
              </a:solidFill>
              <a:latin typeface="Gill Sans MT" panose="020B0502020104020203"/>
              <a:ea typeface="+mn-ea"/>
              <a:cs typeface="+mn-cs"/>
            </a:rPr>
            <a:t>VERSION CONTROL : </a:t>
          </a:r>
        </a:p>
        <a:p>
          <a:pPr marL="0" lvl="0" indent="0" algn="ctr" defTabSz="800100">
            <a:lnSpc>
              <a:spcPct val="100000"/>
            </a:lnSpc>
            <a:spcBef>
              <a:spcPct val="0"/>
            </a:spcBef>
            <a:spcAft>
              <a:spcPct val="35000"/>
            </a:spcAft>
            <a:buNone/>
          </a:pPr>
          <a:r>
            <a:rPr lang="en-US" sz="1600" b="1" i="0" kern="1200" dirty="0">
              <a:solidFill>
                <a:schemeClr val="accent6">
                  <a:lumMod val="40000"/>
                  <a:lumOff val="60000"/>
                </a:schemeClr>
              </a:solidFill>
            </a:rPr>
            <a:t>GIT, GITHUB</a:t>
          </a:r>
        </a:p>
      </dsp:txBody>
      <dsp:txXfrm rot="10800000">
        <a:off x="5247723" y="1509474"/>
        <a:ext cx="2106247" cy="1788176"/>
      </dsp:txXfrm>
    </dsp:sp>
    <dsp:sp modelId="{3490AFFA-5BA0-4925-9B86-CD127B6C7BEA}">
      <dsp:nvSpPr>
        <dsp:cNvPr id="0" name=""/>
        <dsp:cNvSpPr/>
      </dsp:nvSpPr>
      <dsp:spPr>
        <a:xfrm>
          <a:off x="7745331" y="323846"/>
          <a:ext cx="1994420" cy="86178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0640F8E8-1E93-4914-9524-8912E6D88E48}">
      <dsp:nvSpPr>
        <dsp:cNvPr id="0" name=""/>
        <dsp:cNvSpPr/>
      </dsp:nvSpPr>
      <dsp:spPr>
        <a:xfrm rot="10800000">
          <a:off x="7632680" y="1509474"/>
          <a:ext cx="2219721" cy="1844913"/>
        </a:xfrm>
        <a:prstGeom prst="round2SameRect">
          <a:avLst>
            <a:gd name="adj1" fmla="val 10500"/>
            <a:gd name="adj2" fmla="val 0"/>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US" sz="1800" b="1" i="0" kern="1200" dirty="0">
              <a:solidFill>
                <a:schemeClr val="accent4">
                  <a:lumMod val="50000"/>
                </a:schemeClr>
              </a:solidFill>
              <a:latin typeface="Gill Sans MT" panose="020B0502020104020203"/>
              <a:ea typeface="+mn-ea"/>
              <a:cs typeface="+mn-cs"/>
            </a:rPr>
            <a:t>MONITORING</a:t>
          </a:r>
          <a:r>
            <a:rPr lang="en-US" sz="1500" b="1" i="0" kern="1200" dirty="0">
              <a:solidFill>
                <a:schemeClr val="accent4">
                  <a:lumMod val="50000"/>
                </a:schemeClr>
              </a:solidFill>
              <a:latin typeface="Gill Sans MT" panose="020B0502020104020203"/>
              <a:ea typeface="+mn-ea"/>
              <a:cs typeface="+mn-cs"/>
            </a:rPr>
            <a:t> : </a:t>
          </a:r>
        </a:p>
        <a:p>
          <a:pPr marL="0" lvl="0" indent="0" algn="ctr" defTabSz="800100">
            <a:lnSpc>
              <a:spcPct val="100000"/>
            </a:lnSpc>
            <a:spcBef>
              <a:spcPct val="0"/>
            </a:spcBef>
            <a:spcAft>
              <a:spcPct val="35000"/>
            </a:spcAft>
            <a:buNone/>
          </a:pPr>
          <a:r>
            <a:rPr lang="en-US" sz="1600" b="1" i="0" kern="1200" dirty="0">
              <a:solidFill>
                <a:srgbClr val="002060"/>
              </a:solidFill>
            </a:rPr>
            <a:t>CONSOLE-OUTPUT</a:t>
          </a:r>
          <a:r>
            <a:rPr lang="en-US" sz="1600" b="1" i="0" kern="1200">
              <a:solidFill>
                <a:srgbClr val="002060"/>
              </a:solidFill>
            </a:rPr>
            <a:t>, VISUALIZATION </a:t>
          </a:r>
          <a:r>
            <a:rPr lang="en-US" sz="1600" b="1" i="0" kern="1200" dirty="0">
              <a:solidFill>
                <a:srgbClr val="002060"/>
              </a:solidFill>
            </a:rPr>
            <a:t>LIBRARY</a:t>
          </a:r>
          <a:endParaRPr lang="en-US" sz="1900" b="1" i="0" kern="1200" dirty="0">
            <a:solidFill>
              <a:srgbClr val="002060"/>
            </a:solidFill>
          </a:endParaRPr>
        </a:p>
      </dsp:txBody>
      <dsp:txXfrm rot="10800000">
        <a:off x="7689417" y="1509474"/>
        <a:ext cx="2106247" cy="178817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F869721-F543-4A6C-BF9D-65D7CC540427}" type="datetimeFigureOut">
              <a:rPr lang="en-US" smtClean="0"/>
              <a:t>2023-12-21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C732326A-4C88-4AFB-AA5B-5919D81DFF5B}" type="datetimeFigureOut">
              <a:rPr lang="en-US" smtClean="0"/>
              <a:t>2023-12-21</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1018824" rtl="0" eaLnBrk="1" latinLnBrk="0" hangingPunct="1">
      <a:defRPr sz="1337"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64948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642938"/>
            <a:ext cx="3086100" cy="1736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86416-6916-4AB3-9494-1D4EF90DBD05}" type="slidenum">
              <a:rPr lang="en-GB" smtClean="0"/>
              <a:t>12</a:t>
            </a:fld>
            <a:endParaRPr lang="en-GB"/>
          </a:p>
        </p:txBody>
      </p:sp>
    </p:spTree>
    <p:extLst>
      <p:ext uri="{BB962C8B-B14F-4D97-AF65-F5344CB8AC3E}">
        <p14:creationId xmlns:p14="http://schemas.microsoft.com/office/powerpoint/2010/main" val="2008965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223620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38947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518734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17043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17431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743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472403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383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896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9082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06739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2062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1877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324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0035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01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707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0884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67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054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599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62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8089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870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2023-12-21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510214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0.png"/><Relationship Id="rId7" Type="http://schemas.openxmlformats.org/officeDocument/2006/relationships/diagramColors" Target="../diagrams/colors1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0.png"/><Relationship Id="rId7" Type="http://schemas.openxmlformats.org/officeDocument/2006/relationships/diagramColors" Target="../diagrams/colors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2.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tags" Target="../tags/tag138.xml"/><Relationship Id="rId159" Type="http://schemas.openxmlformats.org/officeDocument/2006/relationships/tags" Target="../tags/tag159.xml"/><Relationship Id="rId170" Type="http://schemas.openxmlformats.org/officeDocument/2006/relationships/tags" Target="../tags/tag170.xml"/><Relationship Id="rId191" Type="http://schemas.openxmlformats.org/officeDocument/2006/relationships/tags" Target="../tags/tag191.xml"/><Relationship Id="rId205" Type="http://schemas.openxmlformats.org/officeDocument/2006/relationships/tags" Target="../tags/tag205.xml"/><Relationship Id="rId226" Type="http://schemas.openxmlformats.org/officeDocument/2006/relationships/notesSlide" Target="../notesSlides/notesSlide11.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53" Type="http://schemas.openxmlformats.org/officeDocument/2006/relationships/tags" Target="../tags/tag53.xml"/><Relationship Id="rId74" Type="http://schemas.openxmlformats.org/officeDocument/2006/relationships/tags" Target="../tags/tag74.xml"/><Relationship Id="rId128" Type="http://schemas.openxmlformats.org/officeDocument/2006/relationships/tags" Target="../tags/tag128.xml"/><Relationship Id="rId149" Type="http://schemas.openxmlformats.org/officeDocument/2006/relationships/tags" Target="../tags/tag149.xml"/><Relationship Id="rId5" Type="http://schemas.openxmlformats.org/officeDocument/2006/relationships/tags" Target="../tags/tag5.xml"/><Relationship Id="rId95" Type="http://schemas.openxmlformats.org/officeDocument/2006/relationships/tags" Target="../tags/tag95.xml"/><Relationship Id="rId160" Type="http://schemas.openxmlformats.org/officeDocument/2006/relationships/tags" Target="../tags/tag160.xml"/><Relationship Id="rId181" Type="http://schemas.openxmlformats.org/officeDocument/2006/relationships/tags" Target="../tags/tag181.xml"/><Relationship Id="rId216" Type="http://schemas.openxmlformats.org/officeDocument/2006/relationships/tags" Target="../tags/tag216.xml"/><Relationship Id="rId22" Type="http://schemas.openxmlformats.org/officeDocument/2006/relationships/tags" Target="../tags/tag22.xml"/><Relationship Id="rId43" Type="http://schemas.openxmlformats.org/officeDocument/2006/relationships/tags" Target="../tags/tag43.xml"/><Relationship Id="rId64" Type="http://schemas.openxmlformats.org/officeDocument/2006/relationships/tags" Target="../tags/tag64.xml"/><Relationship Id="rId118" Type="http://schemas.openxmlformats.org/officeDocument/2006/relationships/tags" Target="../tags/tag118.xml"/><Relationship Id="rId139" Type="http://schemas.openxmlformats.org/officeDocument/2006/relationships/tags" Target="../tags/tag139.xml"/><Relationship Id="rId85" Type="http://schemas.openxmlformats.org/officeDocument/2006/relationships/tags" Target="../tags/tag85.xml"/><Relationship Id="rId150" Type="http://schemas.openxmlformats.org/officeDocument/2006/relationships/tags" Target="../tags/tag150.xml"/><Relationship Id="rId171" Type="http://schemas.openxmlformats.org/officeDocument/2006/relationships/tags" Target="../tags/tag171.xml"/><Relationship Id="rId192" Type="http://schemas.openxmlformats.org/officeDocument/2006/relationships/tags" Target="../tags/tag192.xml"/><Relationship Id="rId206" Type="http://schemas.openxmlformats.org/officeDocument/2006/relationships/tags" Target="../tags/tag206.xml"/><Relationship Id="rId12" Type="http://schemas.openxmlformats.org/officeDocument/2006/relationships/tags" Target="../tags/tag12.xml"/><Relationship Id="rId33" Type="http://schemas.openxmlformats.org/officeDocument/2006/relationships/tags" Target="../tags/tag33.xml"/><Relationship Id="rId108" Type="http://schemas.openxmlformats.org/officeDocument/2006/relationships/tags" Target="../tags/tag108.xml"/><Relationship Id="rId129" Type="http://schemas.openxmlformats.org/officeDocument/2006/relationships/tags" Target="../tags/tag129.xml"/><Relationship Id="rId54" Type="http://schemas.openxmlformats.org/officeDocument/2006/relationships/tags" Target="../tags/tag54.xml"/><Relationship Id="rId75" Type="http://schemas.openxmlformats.org/officeDocument/2006/relationships/tags" Target="../tags/tag75.xml"/><Relationship Id="rId96" Type="http://schemas.openxmlformats.org/officeDocument/2006/relationships/tags" Target="../tags/tag96.xml"/><Relationship Id="rId140" Type="http://schemas.openxmlformats.org/officeDocument/2006/relationships/tags" Target="../tags/tag140.xml"/><Relationship Id="rId161" Type="http://schemas.openxmlformats.org/officeDocument/2006/relationships/tags" Target="../tags/tag161.xml"/><Relationship Id="rId182" Type="http://schemas.openxmlformats.org/officeDocument/2006/relationships/tags" Target="../tags/tag182.xml"/><Relationship Id="rId217" Type="http://schemas.openxmlformats.org/officeDocument/2006/relationships/tags" Target="../tags/tag217.xml"/><Relationship Id="rId6" Type="http://schemas.openxmlformats.org/officeDocument/2006/relationships/tags" Target="../tags/tag6.xml"/><Relationship Id="rId23" Type="http://schemas.openxmlformats.org/officeDocument/2006/relationships/tags" Target="../tags/tag23.xml"/><Relationship Id="rId119" Type="http://schemas.openxmlformats.org/officeDocument/2006/relationships/tags" Target="../tags/tag119.xml"/><Relationship Id="rId44" Type="http://schemas.openxmlformats.org/officeDocument/2006/relationships/tags" Target="../tags/tag44.xml"/><Relationship Id="rId65" Type="http://schemas.openxmlformats.org/officeDocument/2006/relationships/tags" Target="../tags/tag65.xml"/><Relationship Id="rId86" Type="http://schemas.openxmlformats.org/officeDocument/2006/relationships/tags" Target="../tags/tag86.xml"/><Relationship Id="rId130" Type="http://schemas.openxmlformats.org/officeDocument/2006/relationships/tags" Target="../tags/tag130.xml"/><Relationship Id="rId151" Type="http://schemas.openxmlformats.org/officeDocument/2006/relationships/tags" Target="../tags/tag151.xml"/><Relationship Id="rId172" Type="http://schemas.openxmlformats.org/officeDocument/2006/relationships/tags" Target="../tags/tag172.xml"/><Relationship Id="rId193" Type="http://schemas.openxmlformats.org/officeDocument/2006/relationships/tags" Target="../tags/tag193.xml"/><Relationship Id="rId207" Type="http://schemas.openxmlformats.org/officeDocument/2006/relationships/tags" Target="../tags/tag207.xml"/><Relationship Id="rId13" Type="http://schemas.openxmlformats.org/officeDocument/2006/relationships/tags" Target="../tags/tag13.xml"/><Relationship Id="rId109" Type="http://schemas.openxmlformats.org/officeDocument/2006/relationships/tags" Target="../tags/tag109.xml"/><Relationship Id="rId34" Type="http://schemas.openxmlformats.org/officeDocument/2006/relationships/tags" Target="../tags/tag34.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20" Type="http://schemas.openxmlformats.org/officeDocument/2006/relationships/tags" Target="../tags/tag120.xml"/><Relationship Id="rId141" Type="http://schemas.openxmlformats.org/officeDocument/2006/relationships/tags" Target="../tags/tag141.xml"/><Relationship Id="rId7" Type="http://schemas.openxmlformats.org/officeDocument/2006/relationships/tags" Target="../tags/tag7.xml"/><Relationship Id="rId162" Type="http://schemas.openxmlformats.org/officeDocument/2006/relationships/tags" Target="../tags/tag162.xml"/><Relationship Id="rId183" Type="http://schemas.openxmlformats.org/officeDocument/2006/relationships/tags" Target="../tags/tag183.xml"/><Relationship Id="rId218" Type="http://schemas.openxmlformats.org/officeDocument/2006/relationships/tags" Target="../tags/tag218.xml"/><Relationship Id="rId24" Type="http://schemas.openxmlformats.org/officeDocument/2006/relationships/tags" Target="../tags/tag24.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31" Type="http://schemas.openxmlformats.org/officeDocument/2006/relationships/tags" Target="../tags/tag131.xml"/><Relationship Id="rId152" Type="http://schemas.openxmlformats.org/officeDocument/2006/relationships/tags" Target="../tags/tag152.xml"/><Relationship Id="rId173" Type="http://schemas.openxmlformats.org/officeDocument/2006/relationships/tags" Target="../tags/tag173.xml"/><Relationship Id="rId194" Type="http://schemas.openxmlformats.org/officeDocument/2006/relationships/tags" Target="../tags/tag194.xml"/><Relationship Id="rId208" Type="http://schemas.openxmlformats.org/officeDocument/2006/relationships/tags" Target="../tags/tag208.xml"/><Relationship Id="rId14" Type="http://schemas.openxmlformats.org/officeDocument/2006/relationships/tags" Target="../tags/tag14.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8" Type="http://schemas.openxmlformats.org/officeDocument/2006/relationships/tags" Target="../tags/tag8.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 Id="rId163" Type="http://schemas.openxmlformats.org/officeDocument/2006/relationships/tags" Target="../tags/tag163.xml"/><Relationship Id="rId184" Type="http://schemas.openxmlformats.org/officeDocument/2006/relationships/tags" Target="../tags/tag184.xml"/><Relationship Id="rId219" Type="http://schemas.openxmlformats.org/officeDocument/2006/relationships/tags" Target="../tags/tag219.xml"/><Relationship Id="rId3" Type="http://schemas.openxmlformats.org/officeDocument/2006/relationships/tags" Target="../tags/tag3.xml"/><Relationship Id="rId214" Type="http://schemas.openxmlformats.org/officeDocument/2006/relationships/tags" Target="../tags/tag214.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74" Type="http://schemas.openxmlformats.org/officeDocument/2006/relationships/tags" Target="../tags/tag174.xml"/><Relationship Id="rId179" Type="http://schemas.openxmlformats.org/officeDocument/2006/relationships/tags" Target="../tags/tag179.xml"/><Relationship Id="rId195" Type="http://schemas.openxmlformats.org/officeDocument/2006/relationships/tags" Target="../tags/tag195.xml"/><Relationship Id="rId209" Type="http://schemas.openxmlformats.org/officeDocument/2006/relationships/tags" Target="../tags/tag209.xml"/><Relationship Id="rId190" Type="http://schemas.openxmlformats.org/officeDocument/2006/relationships/tags" Target="../tags/tag190.xml"/><Relationship Id="rId204" Type="http://schemas.openxmlformats.org/officeDocument/2006/relationships/tags" Target="../tags/tag204.xml"/><Relationship Id="rId220" Type="http://schemas.openxmlformats.org/officeDocument/2006/relationships/tags" Target="../tags/tag220.xml"/><Relationship Id="rId225" Type="http://schemas.openxmlformats.org/officeDocument/2006/relationships/slideLayout" Target="../slideLayouts/slideLayout7.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48" Type="http://schemas.openxmlformats.org/officeDocument/2006/relationships/tags" Target="../tags/tag148.xml"/><Relationship Id="rId164" Type="http://schemas.openxmlformats.org/officeDocument/2006/relationships/tags" Target="../tags/tag164.xml"/><Relationship Id="rId169" Type="http://schemas.openxmlformats.org/officeDocument/2006/relationships/tags" Target="../tags/tag169.xml"/><Relationship Id="rId185" Type="http://schemas.openxmlformats.org/officeDocument/2006/relationships/tags" Target="../tags/tag185.xml"/><Relationship Id="rId4" Type="http://schemas.openxmlformats.org/officeDocument/2006/relationships/tags" Target="../tags/tag4.xml"/><Relationship Id="rId9" Type="http://schemas.openxmlformats.org/officeDocument/2006/relationships/tags" Target="../tags/tag9.xml"/><Relationship Id="rId180" Type="http://schemas.openxmlformats.org/officeDocument/2006/relationships/tags" Target="../tags/tag180.xml"/><Relationship Id="rId210" Type="http://schemas.openxmlformats.org/officeDocument/2006/relationships/tags" Target="../tags/tag210.xml"/><Relationship Id="rId215" Type="http://schemas.openxmlformats.org/officeDocument/2006/relationships/tags" Target="../tags/tag215.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196" Type="http://schemas.openxmlformats.org/officeDocument/2006/relationships/tags" Target="../tags/tag196.xml"/><Relationship Id="rId200" Type="http://schemas.openxmlformats.org/officeDocument/2006/relationships/tags" Target="../tags/tag200.xml"/><Relationship Id="rId16" Type="http://schemas.openxmlformats.org/officeDocument/2006/relationships/tags" Target="../tags/tag16.xml"/><Relationship Id="rId221" Type="http://schemas.openxmlformats.org/officeDocument/2006/relationships/tags" Target="../tags/tag221.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211" Type="http://schemas.openxmlformats.org/officeDocument/2006/relationships/tags" Target="../tags/tag211.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201" Type="http://schemas.openxmlformats.org/officeDocument/2006/relationships/tags" Target="../tags/tag201.xml"/><Relationship Id="rId222" Type="http://schemas.openxmlformats.org/officeDocument/2006/relationships/tags" Target="../tags/tag222.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1" Type="http://schemas.openxmlformats.org/officeDocument/2006/relationships/tags" Target="../tags/tag1.xml"/><Relationship Id="rId212" Type="http://schemas.openxmlformats.org/officeDocument/2006/relationships/tags" Target="../tags/tag212.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202" Type="http://schemas.openxmlformats.org/officeDocument/2006/relationships/tags" Target="../tags/tag202.xml"/><Relationship Id="rId223" Type="http://schemas.openxmlformats.org/officeDocument/2006/relationships/tags" Target="../tags/tag223.xml"/><Relationship Id="rId18" Type="http://schemas.openxmlformats.org/officeDocument/2006/relationships/tags" Target="../tags/tag18.xml"/><Relationship Id="rId39" Type="http://schemas.openxmlformats.org/officeDocument/2006/relationships/tags" Target="../tags/tag39.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 Type="http://schemas.openxmlformats.org/officeDocument/2006/relationships/tags" Target="../tags/tag2.xml"/><Relationship Id="rId29" Type="http://schemas.openxmlformats.org/officeDocument/2006/relationships/tags" Target="../tags/tag29.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e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jpe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5.jpeg"/><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hyperlink" Target="https://apicciano.commons.gc.cuny.edu/2019/08/28/rockefeller-institute-deja-vu-artificial-intelligence-what-can-we-learn-from-the-digital-revolution/" TargetMode="External"/><Relationship Id="rId9"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8.xml"/><Relationship Id="rId16" Type="http://schemas.openxmlformats.org/officeDocument/2006/relationships/diagramColors" Target="../diagrams/colors11.xml"/><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alphaModFix amt="40000"/>
            <a:extLst>
              <a:ext uri="{28A0092B-C50C-407E-A947-70E740481C1C}">
                <a14:useLocalDpi xmlns:a14="http://schemas.microsoft.com/office/drawing/2010/main"/>
              </a:ext>
            </a:extLst>
          </a:blip>
          <a:srcRect l="8445"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154955" y="1447800"/>
            <a:ext cx="8825658" cy="3329581"/>
          </a:xfrm>
        </p:spPr>
        <p:txBody>
          <a:bodyPr>
            <a:normAutofit/>
          </a:bodyPr>
          <a:lstStyle/>
          <a:p>
            <a:r>
              <a:rPr lang="en-US" dirty="0">
                <a:solidFill>
                  <a:srgbClr val="002060"/>
                </a:solidFill>
                <a:latin typeface="-apple-system"/>
              </a:rPr>
              <a:t>Self Driving Car Simulation</a:t>
            </a:r>
            <a:endParaRPr lang="en-US" dirty="0">
              <a:solidFill>
                <a:srgbClr val="002060"/>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1154955" y="4777380"/>
            <a:ext cx="8825658" cy="861420"/>
          </a:xfrm>
        </p:spPr>
        <p:txBody>
          <a:bodyPr>
            <a:normAutofit/>
          </a:bodyPr>
          <a:lstStyle/>
          <a:p>
            <a:r>
              <a:rPr lang="en-US" b="0" i="0" dirty="0">
                <a:solidFill>
                  <a:srgbClr val="002060"/>
                </a:solidFill>
                <a:effectLst/>
                <a:latin typeface="-apple-system"/>
              </a:rPr>
              <a:t>using a neural network implemented in JavaScript – with implementation of all libraries </a:t>
            </a:r>
            <a:endParaRPr lang="en-US" dirty="0">
              <a:solidFill>
                <a:srgbClr val="002060"/>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C193F6-E24E-3F9F-CFB4-21BDAC88134D}"/>
              </a:ext>
            </a:extLst>
          </p:cNvPr>
          <p:cNvSpPr/>
          <p:nvPr/>
        </p:nvSpPr>
        <p:spPr>
          <a:xfrm>
            <a:off x="179296" y="278488"/>
            <a:ext cx="4074533" cy="896120"/>
          </a:xfrm>
          <a:prstGeom prst="rect">
            <a:avLst/>
          </a:prstGeom>
          <a:noFill/>
        </p:spPr>
        <p:txBody>
          <a:bodyPr wrap="none" lIns="88751" tIns="44375" rIns="88751" bIns="44375">
            <a:spAutoFit/>
          </a:bodyPr>
          <a:lstStyle/>
          <a:p>
            <a:pPr lvl="0"/>
            <a:r>
              <a:rPr lang="en-US" sz="5241" dirty="0">
                <a:solidFill>
                  <a:srgbClr val="00B050"/>
                </a:solidFill>
              </a:rPr>
              <a:t>Code Snippet </a:t>
            </a:r>
          </a:p>
        </p:txBody>
      </p:sp>
      <p:pic>
        <p:nvPicPr>
          <p:cNvPr id="20" name="Picture 19">
            <a:extLst>
              <a:ext uri="{FF2B5EF4-FFF2-40B4-BE49-F238E27FC236}">
                <a16:creationId xmlns:a16="http://schemas.microsoft.com/office/drawing/2014/main" id="{3D8544E6-A257-B2B7-7E11-505AD0530F91}"/>
              </a:ext>
            </a:extLst>
          </p:cNvPr>
          <p:cNvPicPr>
            <a:picLocks noChangeAspect="1"/>
          </p:cNvPicPr>
          <p:nvPr/>
        </p:nvPicPr>
        <p:blipFill>
          <a:blip r:embed="rId3"/>
          <a:stretch>
            <a:fillRect/>
          </a:stretch>
        </p:blipFill>
        <p:spPr>
          <a:xfrm>
            <a:off x="4630743" y="499673"/>
            <a:ext cx="7258391" cy="5858662"/>
          </a:xfrm>
          <a:prstGeom prst="rect">
            <a:avLst/>
          </a:prstGeom>
        </p:spPr>
      </p:pic>
      <p:graphicFrame>
        <p:nvGraphicFramePr>
          <p:cNvPr id="21" name="Diagram 20">
            <a:extLst>
              <a:ext uri="{FF2B5EF4-FFF2-40B4-BE49-F238E27FC236}">
                <a16:creationId xmlns:a16="http://schemas.microsoft.com/office/drawing/2014/main" id="{6A3D8B7B-50FB-7CA5-FEB6-47B3ABB4972F}"/>
              </a:ext>
            </a:extLst>
          </p:cNvPr>
          <p:cNvGraphicFramePr/>
          <p:nvPr>
            <p:extLst>
              <p:ext uri="{D42A27DB-BD31-4B8C-83A1-F6EECF244321}">
                <p14:modId xmlns:p14="http://schemas.microsoft.com/office/powerpoint/2010/main" val="461731681"/>
              </p:ext>
            </p:extLst>
          </p:nvPr>
        </p:nvGraphicFramePr>
        <p:xfrm>
          <a:off x="309172" y="1313057"/>
          <a:ext cx="4842431" cy="4431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9158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6D44C-0852-7113-FF9C-69903CA20221}"/>
              </a:ext>
            </a:extLst>
          </p:cNvPr>
          <p:cNvPicPr>
            <a:picLocks noChangeAspect="1"/>
          </p:cNvPicPr>
          <p:nvPr/>
        </p:nvPicPr>
        <p:blipFill>
          <a:blip r:embed="rId3"/>
          <a:stretch>
            <a:fillRect/>
          </a:stretch>
        </p:blipFill>
        <p:spPr>
          <a:xfrm>
            <a:off x="4630743" y="499673"/>
            <a:ext cx="7258391" cy="5858662"/>
          </a:xfrm>
          <a:prstGeom prst="rect">
            <a:avLst/>
          </a:prstGeom>
        </p:spPr>
      </p:pic>
      <p:graphicFrame>
        <p:nvGraphicFramePr>
          <p:cNvPr id="21" name="Diagram 20">
            <a:extLst>
              <a:ext uri="{FF2B5EF4-FFF2-40B4-BE49-F238E27FC236}">
                <a16:creationId xmlns:a16="http://schemas.microsoft.com/office/drawing/2014/main" id="{6A3D8B7B-50FB-7CA5-FEB6-47B3ABB4972F}"/>
              </a:ext>
            </a:extLst>
          </p:cNvPr>
          <p:cNvGraphicFramePr/>
          <p:nvPr>
            <p:extLst>
              <p:ext uri="{D42A27DB-BD31-4B8C-83A1-F6EECF244321}">
                <p14:modId xmlns:p14="http://schemas.microsoft.com/office/powerpoint/2010/main" val="3791354347"/>
              </p:ext>
            </p:extLst>
          </p:nvPr>
        </p:nvGraphicFramePr>
        <p:xfrm>
          <a:off x="743395" y="2217222"/>
          <a:ext cx="10705215" cy="3570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041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TLSHAPE_SL2A_95606600234b4201bdefad129eefd40c_BackgroundRectangle" hidden="1">
            <a:extLst>
              <a:ext uri="{FF2B5EF4-FFF2-40B4-BE49-F238E27FC236}">
                <a16:creationId xmlns:a16="http://schemas.microsoft.com/office/drawing/2014/main" id="{E65226C0-4C16-8ACF-5DC3-7ACF53A9396B}"/>
              </a:ext>
            </a:extLst>
          </p:cNvPr>
          <p:cNvSpPr/>
          <p:nvPr>
            <p:custDataLst>
              <p:tags r:id="rId2"/>
            </p:custDataLst>
          </p:nvPr>
        </p:nvSpPr>
        <p:spPr>
          <a:xfrm>
            <a:off x="743204" y="1381670"/>
            <a:ext cx="10579100" cy="3609721"/>
          </a:xfrm>
          <a:prstGeom prst="rect">
            <a:avLst/>
          </a:prstGeom>
          <a:solidFill>
            <a:srgbClr val="A5A5A5">
              <a:alpha val="20000"/>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150" name="OTLSHAPE_SL2A_939f985344fc41d4a49cec7586b0ae79_BackgroundRectangle" hidden="1">
            <a:extLst>
              <a:ext uri="{FF2B5EF4-FFF2-40B4-BE49-F238E27FC236}">
                <a16:creationId xmlns:a16="http://schemas.microsoft.com/office/drawing/2014/main" id="{B601C3C0-3B18-ADDD-CA6C-43672ECD1C68}"/>
              </a:ext>
            </a:extLst>
          </p:cNvPr>
          <p:cNvSpPr/>
          <p:nvPr>
            <p:custDataLst>
              <p:tags r:id="rId3"/>
            </p:custDataLst>
          </p:nvPr>
        </p:nvSpPr>
        <p:spPr>
          <a:xfrm>
            <a:off x="743204" y="5029491"/>
            <a:ext cx="10579100" cy="995661"/>
          </a:xfrm>
          <a:prstGeom prst="rect">
            <a:avLst/>
          </a:prstGeom>
          <a:solidFill>
            <a:srgbClr val="A5A5A5">
              <a:alpha val="20000"/>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188" name="OTLSHAPE_SL2A_99dbfc24ea27466bb8d7971595e1f5a3_BackgroundRectangle" hidden="1">
            <a:extLst>
              <a:ext uri="{FF2B5EF4-FFF2-40B4-BE49-F238E27FC236}">
                <a16:creationId xmlns:a16="http://schemas.microsoft.com/office/drawing/2014/main" id="{9EB65FCF-ED4F-26DA-2C27-F9D9C9BD7873}"/>
              </a:ext>
            </a:extLst>
          </p:cNvPr>
          <p:cNvSpPr/>
          <p:nvPr>
            <p:custDataLst>
              <p:tags r:id="rId4"/>
            </p:custDataLst>
          </p:nvPr>
        </p:nvSpPr>
        <p:spPr>
          <a:xfrm>
            <a:off x="743204" y="6050552"/>
            <a:ext cx="10579100" cy="474390"/>
          </a:xfrm>
          <a:prstGeom prst="rect">
            <a:avLst/>
          </a:prstGeom>
          <a:solidFill>
            <a:srgbClr val="A5A5A5">
              <a:alpha val="20000"/>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48" name="OTLSHAPE_SL2A_95606600234b4201bdefad129eefd40c_HeaderRectangle" hidden="1">
            <a:extLst>
              <a:ext uri="{FF2B5EF4-FFF2-40B4-BE49-F238E27FC236}">
                <a16:creationId xmlns:a16="http://schemas.microsoft.com/office/drawing/2014/main" id="{A9323925-521C-EB82-44AC-1DC1D3F76F0C}"/>
              </a:ext>
            </a:extLst>
          </p:cNvPr>
          <p:cNvSpPr/>
          <p:nvPr>
            <p:custDataLst>
              <p:tags r:id="rId5"/>
            </p:custDataLst>
          </p:nvPr>
        </p:nvSpPr>
        <p:spPr>
          <a:xfrm>
            <a:off x="743204" y="1381670"/>
            <a:ext cx="0" cy="0"/>
          </a:xfrm>
          <a:prstGeom prst="rect">
            <a:avLst/>
          </a:prstGeom>
          <a:solidFill>
            <a:srgbClr val="5B9BD5">
              <a:alpha val="24706"/>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148" name="OTLSHAPE_SL2A_939f985344fc41d4a49cec7586b0ae79_HeaderRectangle" hidden="1">
            <a:extLst>
              <a:ext uri="{FF2B5EF4-FFF2-40B4-BE49-F238E27FC236}">
                <a16:creationId xmlns:a16="http://schemas.microsoft.com/office/drawing/2014/main" id="{6AB9D9FC-93E0-881E-DD7B-E7CC232E4CE3}"/>
              </a:ext>
            </a:extLst>
          </p:cNvPr>
          <p:cNvSpPr/>
          <p:nvPr>
            <p:custDataLst>
              <p:tags r:id="rId6"/>
            </p:custDataLst>
          </p:nvPr>
        </p:nvSpPr>
        <p:spPr>
          <a:xfrm>
            <a:off x="743204" y="5029491"/>
            <a:ext cx="0" cy="0"/>
          </a:xfrm>
          <a:prstGeom prst="rect">
            <a:avLst/>
          </a:prstGeom>
          <a:solidFill>
            <a:srgbClr val="FFC000">
              <a:alpha val="24706"/>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186" name="OTLSHAPE_SL2A_99dbfc24ea27466bb8d7971595e1f5a3_HeaderRectangle" hidden="1">
            <a:extLst>
              <a:ext uri="{FF2B5EF4-FFF2-40B4-BE49-F238E27FC236}">
                <a16:creationId xmlns:a16="http://schemas.microsoft.com/office/drawing/2014/main" id="{0ACA473C-B0F2-C46D-012D-DC91460B7A97}"/>
              </a:ext>
            </a:extLst>
          </p:cNvPr>
          <p:cNvSpPr/>
          <p:nvPr>
            <p:custDataLst>
              <p:tags r:id="rId7"/>
            </p:custDataLst>
          </p:nvPr>
        </p:nvSpPr>
        <p:spPr>
          <a:xfrm>
            <a:off x="743204" y="6050552"/>
            <a:ext cx="0" cy="0"/>
          </a:xfrm>
          <a:prstGeom prst="rect">
            <a:avLst/>
          </a:prstGeom>
          <a:solidFill>
            <a:srgbClr val="70AD47">
              <a:alpha val="24706"/>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49" name="OTLSHAPE_SL2A_95606600234b4201bdefad129eefd40c_Header" hidden="1">
            <a:extLst>
              <a:ext uri="{FF2B5EF4-FFF2-40B4-BE49-F238E27FC236}">
                <a16:creationId xmlns:a16="http://schemas.microsoft.com/office/drawing/2014/main" id="{5C264D88-0A53-92A3-F88D-58B89CF8EE49}"/>
              </a:ext>
            </a:extLst>
          </p:cNvPr>
          <p:cNvSpPr txBox="1"/>
          <p:nvPr>
            <p:custDataLst>
              <p:tags r:id="rId8"/>
            </p:custDataLst>
          </p:nvPr>
        </p:nvSpPr>
        <p:spPr>
          <a:xfrm>
            <a:off x="5924693" y="-6270112"/>
            <a:ext cx="0" cy="184666"/>
          </a:xfrm>
          <a:prstGeom prst="rect">
            <a:avLst/>
          </a:prstGeom>
          <a:noFill/>
        </p:spPr>
        <p:txBody>
          <a:bodyPr vert="horz" wrap="square" lIns="0" tIns="0" rIns="0" bIns="0" rtlCol="0" anchor="ctr" anchorCtr="0">
            <a:spAutoFit/>
          </a:bodyPr>
          <a:lstStyle/>
          <a:p>
            <a:endParaRPr lang="en-US" sz="1200">
              <a:solidFill>
                <a:schemeClr val="dk1"/>
              </a:solidFill>
              <a:latin typeface="Calibri" panose="020F0502020204030204" pitchFamily="34" charset="0"/>
            </a:endParaRPr>
          </a:p>
        </p:txBody>
      </p:sp>
      <p:sp>
        <p:nvSpPr>
          <p:cNvPr id="149" name="OTLSHAPE_SL2A_939f985344fc41d4a49cec7586b0ae79_Header" hidden="1">
            <a:extLst>
              <a:ext uri="{FF2B5EF4-FFF2-40B4-BE49-F238E27FC236}">
                <a16:creationId xmlns:a16="http://schemas.microsoft.com/office/drawing/2014/main" id="{8195F4F4-AE82-57E0-5018-5A7197924E43}"/>
              </a:ext>
            </a:extLst>
          </p:cNvPr>
          <p:cNvSpPr txBox="1"/>
          <p:nvPr>
            <p:custDataLst>
              <p:tags r:id="rId9"/>
            </p:custDataLst>
          </p:nvPr>
        </p:nvSpPr>
        <p:spPr>
          <a:xfrm>
            <a:off x="5924693" y="-6270112"/>
            <a:ext cx="0" cy="184666"/>
          </a:xfrm>
          <a:prstGeom prst="rect">
            <a:avLst/>
          </a:prstGeom>
          <a:noFill/>
        </p:spPr>
        <p:txBody>
          <a:bodyPr vert="horz" wrap="square" lIns="0" tIns="0" rIns="0" bIns="0" rtlCol="0" anchor="ctr" anchorCtr="0">
            <a:spAutoFit/>
          </a:bodyPr>
          <a:lstStyle/>
          <a:p>
            <a:endParaRPr lang="en-US" sz="1200">
              <a:solidFill>
                <a:schemeClr val="dk1"/>
              </a:solidFill>
              <a:latin typeface="Calibri" panose="020F0502020204030204" pitchFamily="34" charset="0"/>
            </a:endParaRPr>
          </a:p>
        </p:txBody>
      </p:sp>
      <p:sp>
        <p:nvSpPr>
          <p:cNvPr id="187" name="OTLSHAPE_SL2A_99dbfc24ea27466bb8d7971595e1f5a3_Header" hidden="1">
            <a:extLst>
              <a:ext uri="{FF2B5EF4-FFF2-40B4-BE49-F238E27FC236}">
                <a16:creationId xmlns:a16="http://schemas.microsoft.com/office/drawing/2014/main" id="{9F43EDC3-94D6-5214-8818-07661E1B98C5}"/>
              </a:ext>
            </a:extLst>
          </p:cNvPr>
          <p:cNvSpPr txBox="1"/>
          <p:nvPr>
            <p:custDataLst>
              <p:tags r:id="rId10"/>
            </p:custDataLst>
          </p:nvPr>
        </p:nvSpPr>
        <p:spPr>
          <a:xfrm>
            <a:off x="5924693" y="-6270112"/>
            <a:ext cx="0" cy="184666"/>
          </a:xfrm>
          <a:prstGeom prst="rect">
            <a:avLst/>
          </a:prstGeom>
          <a:noFill/>
        </p:spPr>
        <p:txBody>
          <a:bodyPr vert="horz" wrap="square" lIns="0" tIns="0" rIns="0" bIns="0" rtlCol="0" anchor="ctr" anchorCtr="0">
            <a:spAutoFit/>
          </a:bodyPr>
          <a:lstStyle/>
          <a:p>
            <a:endParaRPr lang="en-US" sz="1200">
              <a:solidFill>
                <a:schemeClr val="dk1"/>
              </a:solidFill>
              <a:latin typeface="Calibri" panose="020F0502020204030204" pitchFamily="34" charset="0"/>
            </a:endParaRPr>
          </a:p>
        </p:txBody>
      </p:sp>
      <p:sp>
        <p:nvSpPr>
          <p:cNvPr id="154" name="OTLSHAPE_SLT_ec2914e47a4a4d3fa38d2fab845f4bc0_TextPercentage" hidden="1">
            <a:extLst>
              <a:ext uri="{FF2B5EF4-FFF2-40B4-BE49-F238E27FC236}">
                <a16:creationId xmlns:a16="http://schemas.microsoft.com/office/drawing/2014/main" id="{91633B1A-EE28-AF46-CC0E-C06144046CEE}"/>
              </a:ext>
            </a:extLst>
          </p:cNvPr>
          <p:cNvSpPr txBox="1"/>
          <p:nvPr>
            <p:custDataLst>
              <p:tags r:id="rId11"/>
            </p:custDataLst>
          </p:nvPr>
        </p:nvSpPr>
        <p:spPr>
          <a:xfrm>
            <a:off x="5924691" y="-1472166"/>
            <a:ext cx="2921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100%</a:t>
            </a:r>
          </a:p>
        </p:txBody>
      </p:sp>
      <p:sp>
        <p:nvSpPr>
          <p:cNvPr id="55" name="OTLSHAPE_SLT_d402e3e864da44c2bd53946d586697a9_StartDate" hidden="1">
            <a:extLst>
              <a:ext uri="{FF2B5EF4-FFF2-40B4-BE49-F238E27FC236}">
                <a16:creationId xmlns:a16="http://schemas.microsoft.com/office/drawing/2014/main" id="{42DAD399-E1F3-6D2B-036E-990E7B4924F8}"/>
              </a:ext>
            </a:extLst>
          </p:cNvPr>
          <p:cNvSpPr txBox="1"/>
          <p:nvPr>
            <p:custDataLst>
              <p:tags r:id="rId12"/>
            </p:custDataLst>
          </p:nvPr>
        </p:nvSpPr>
        <p:spPr>
          <a:xfrm>
            <a:off x="5836119" y="-1572745"/>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56" name="OTLSHAPE_SLT_d402e3e864da44c2bd53946d586697a9_EndDate" hidden="1">
            <a:extLst>
              <a:ext uri="{FF2B5EF4-FFF2-40B4-BE49-F238E27FC236}">
                <a16:creationId xmlns:a16="http://schemas.microsoft.com/office/drawing/2014/main" id="{34BA9A61-869A-5C3C-6FAB-4D504C36A04E}"/>
              </a:ext>
            </a:extLst>
          </p:cNvPr>
          <p:cNvSpPr txBox="1"/>
          <p:nvPr>
            <p:custDataLst>
              <p:tags r:id="rId13"/>
            </p:custDataLst>
          </p:nvPr>
        </p:nvSpPr>
        <p:spPr>
          <a:xfrm>
            <a:off x="6000474" y="-1572745"/>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63" name="OTLSHAPE_SLT_708100de8e8f45e9b4a0e100efc146e1_StartDate" hidden="1">
            <a:extLst>
              <a:ext uri="{FF2B5EF4-FFF2-40B4-BE49-F238E27FC236}">
                <a16:creationId xmlns:a16="http://schemas.microsoft.com/office/drawing/2014/main" id="{BEE57201-518A-A33F-E4DC-89B8D098997E}"/>
              </a:ext>
            </a:extLst>
          </p:cNvPr>
          <p:cNvSpPr txBox="1"/>
          <p:nvPr>
            <p:custDataLst>
              <p:tags r:id="rId14"/>
            </p:custDataLst>
          </p:nvPr>
        </p:nvSpPr>
        <p:spPr>
          <a:xfrm>
            <a:off x="5925265" y="-151520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64" name="OTLSHAPE_SLT_708100de8e8f45e9b4a0e100efc146e1_EndDate" hidden="1">
            <a:extLst>
              <a:ext uri="{FF2B5EF4-FFF2-40B4-BE49-F238E27FC236}">
                <a16:creationId xmlns:a16="http://schemas.microsoft.com/office/drawing/2014/main" id="{4291D711-775E-7982-49C3-6824D0A7D1BB}"/>
              </a:ext>
            </a:extLst>
          </p:cNvPr>
          <p:cNvSpPr txBox="1"/>
          <p:nvPr>
            <p:custDataLst>
              <p:tags r:id="rId15"/>
            </p:custDataLst>
          </p:nvPr>
        </p:nvSpPr>
        <p:spPr>
          <a:xfrm>
            <a:off x="6059748" y="-151520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71" name="OTLSHAPE_SLT_96baace30dcb4ce08743de7bc671bedd_StartDate" hidden="1">
            <a:extLst>
              <a:ext uri="{FF2B5EF4-FFF2-40B4-BE49-F238E27FC236}">
                <a16:creationId xmlns:a16="http://schemas.microsoft.com/office/drawing/2014/main" id="{EF1E6E00-2139-B00C-8E05-E9B4EBE9D487}"/>
              </a:ext>
            </a:extLst>
          </p:cNvPr>
          <p:cNvSpPr txBox="1"/>
          <p:nvPr>
            <p:custDataLst>
              <p:tags r:id="rId16"/>
            </p:custDataLst>
          </p:nvPr>
        </p:nvSpPr>
        <p:spPr>
          <a:xfrm>
            <a:off x="5998059" y="-1622156"/>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72" name="OTLSHAPE_SLT_96baace30dcb4ce08743de7bc671bedd_EndDate" hidden="1">
            <a:extLst>
              <a:ext uri="{FF2B5EF4-FFF2-40B4-BE49-F238E27FC236}">
                <a16:creationId xmlns:a16="http://schemas.microsoft.com/office/drawing/2014/main" id="{ACF38572-C0E2-3292-87AF-38AE5EA6D451}"/>
              </a:ext>
            </a:extLst>
          </p:cNvPr>
          <p:cNvSpPr txBox="1"/>
          <p:nvPr>
            <p:custDataLst>
              <p:tags r:id="rId17"/>
            </p:custDataLst>
          </p:nvPr>
        </p:nvSpPr>
        <p:spPr>
          <a:xfrm>
            <a:off x="6166441" y="-1622156"/>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79" name="OTLSHAPE_SLT_40d906fb78cc4131b1e55b99443e8231_StartDate" hidden="1">
            <a:extLst>
              <a:ext uri="{FF2B5EF4-FFF2-40B4-BE49-F238E27FC236}">
                <a16:creationId xmlns:a16="http://schemas.microsoft.com/office/drawing/2014/main" id="{A3E56FD0-E9C8-A10B-00AB-CC6D1BD1C06A}"/>
              </a:ext>
            </a:extLst>
          </p:cNvPr>
          <p:cNvSpPr txBox="1"/>
          <p:nvPr>
            <p:custDataLst>
              <p:tags r:id="rId18"/>
            </p:custDataLst>
          </p:nvPr>
        </p:nvSpPr>
        <p:spPr>
          <a:xfrm>
            <a:off x="6081043" y="-156461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80" name="OTLSHAPE_SLT_40d906fb78cc4131b1e55b99443e8231_EndDate" hidden="1">
            <a:extLst>
              <a:ext uri="{FF2B5EF4-FFF2-40B4-BE49-F238E27FC236}">
                <a16:creationId xmlns:a16="http://schemas.microsoft.com/office/drawing/2014/main" id="{1ABC8419-F530-283E-7214-D552C85960AD}"/>
              </a:ext>
            </a:extLst>
          </p:cNvPr>
          <p:cNvSpPr txBox="1"/>
          <p:nvPr>
            <p:custDataLst>
              <p:tags r:id="rId19"/>
            </p:custDataLst>
          </p:nvPr>
        </p:nvSpPr>
        <p:spPr>
          <a:xfrm>
            <a:off x="6249424" y="-156461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90" name="OTLSHAPE_SLT_23c7d9fe7f1e4e31b836b06b885bb73b_StartDate" hidden="1">
            <a:extLst>
              <a:ext uri="{FF2B5EF4-FFF2-40B4-BE49-F238E27FC236}">
                <a16:creationId xmlns:a16="http://schemas.microsoft.com/office/drawing/2014/main" id="{981ACAF0-5E40-DF3F-6FD7-1622B7E9F202}"/>
              </a:ext>
            </a:extLst>
          </p:cNvPr>
          <p:cNvSpPr txBox="1"/>
          <p:nvPr>
            <p:custDataLst>
              <p:tags r:id="rId20"/>
            </p:custDataLst>
          </p:nvPr>
        </p:nvSpPr>
        <p:spPr>
          <a:xfrm>
            <a:off x="6164026" y="1612783"/>
            <a:ext cx="0" cy="0"/>
          </a:xfrm>
          <a:prstGeom prst="rect">
            <a:avLst/>
          </a:prstGeom>
          <a:noFill/>
        </p:spPr>
        <p:txBody>
          <a:bodyPr vert="horz" wrap="square" lIns="0" tIns="0" rIns="0" bIns="0" rtlCol="0" anchor="ctr" anchorCtr="0">
            <a:spAutoFit/>
          </a:bodyPr>
          <a:lstStyle/>
          <a:p>
            <a:pPr algn="ctr"/>
            <a:endParaRPr lang="en-US" sz="900" spc="-3">
              <a:solidFill>
                <a:srgbClr val="EA161E"/>
              </a:solidFill>
              <a:latin typeface="Calibri" panose="020F0502020204030204" pitchFamily="34" charset="0"/>
            </a:endParaRPr>
          </a:p>
        </p:txBody>
      </p:sp>
      <p:sp>
        <p:nvSpPr>
          <p:cNvPr id="91" name="OTLSHAPE_SLT_23c7d9fe7f1e4e31b836b06b885bb73b_EndDate" hidden="1">
            <a:extLst>
              <a:ext uri="{FF2B5EF4-FFF2-40B4-BE49-F238E27FC236}">
                <a16:creationId xmlns:a16="http://schemas.microsoft.com/office/drawing/2014/main" id="{CDE6A873-D013-1B68-9A34-EE8311E7AD7B}"/>
              </a:ext>
            </a:extLst>
          </p:cNvPr>
          <p:cNvSpPr txBox="1"/>
          <p:nvPr>
            <p:custDataLst>
              <p:tags r:id="rId21"/>
            </p:custDataLst>
          </p:nvPr>
        </p:nvSpPr>
        <p:spPr>
          <a:xfrm>
            <a:off x="6296843" y="1612783"/>
            <a:ext cx="0" cy="0"/>
          </a:xfrm>
          <a:prstGeom prst="rect">
            <a:avLst/>
          </a:prstGeom>
          <a:noFill/>
        </p:spPr>
        <p:txBody>
          <a:bodyPr vert="horz" wrap="square" lIns="0" tIns="0" rIns="0" bIns="0" rtlCol="0" anchor="ctr" anchorCtr="0">
            <a:spAutoFit/>
          </a:bodyPr>
          <a:lstStyle/>
          <a:p>
            <a:pPr algn="ctr"/>
            <a:endParaRPr lang="en-US" sz="900" spc="-3">
              <a:solidFill>
                <a:srgbClr val="EA161E"/>
              </a:solidFill>
              <a:latin typeface="Calibri" panose="020F0502020204030204" pitchFamily="34" charset="0"/>
            </a:endParaRPr>
          </a:p>
        </p:txBody>
      </p:sp>
      <p:sp>
        <p:nvSpPr>
          <p:cNvPr id="98" name="OTLSHAPE_SLT_4c2054b4e3594accaa4b93f9023c6bc6_StartDate" hidden="1">
            <a:extLst>
              <a:ext uri="{FF2B5EF4-FFF2-40B4-BE49-F238E27FC236}">
                <a16:creationId xmlns:a16="http://schemas.microsoft.com/office/drawing/2014/main" id="{1A2E3497-7265-22AF-901F-C4E8297ECBA4}"/>
              </a:ext>
            </a:extLst>
          </p:cNvPr>
          <p:cNvSpPr txBox="1"/>
          <p:nvPr>
            <p:custDataLst>
              <p:tags r:id="rId22"/>
            </p:custDataLst>
          </p:nvPr>
        </p:nvSpPr>
        <p:spPr>
          <a:xfrm>
            <a:off x="6258892" y="111444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99" name="OTLSHAPE_SLT_4c2054b4e3594accaa4b93f9023c6bc6_EndDate" hidden="1">
            <a:extLst>
              <a:ext uri="{FF2B5EF4-FFF2-40B4-BE49-F238E27FC236}">
                <a16:creationId xmlns:a16="http://schemas.microsoft.com/office/drawing/2014/main" id="{F89236AF-A696-FC39-D7A6-E4EDA5A93D79}"/>
              </a:ext>
            </a:extLst>
          </p:cNvPr>
          <p:cNvSpPr txBox="1"/>
          <p:nvPr>
            <p:custDataLst>
              <p:tags r:id="rId23"/>
            </p:custDataLst>
          </p:nvPr>
        </p:nvSpPr>
        <p:spPr>
          <a:xfrm>
            <a:off x="6415391" y="1114449"/>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06" name="OTLSHAPE_SLT_b08362ba997a4182915ce571ff17b3a4_StartDate" hidden="1">
            <a:extLst>
              <a:ext uri="{FF2B5EF4-FFF2-40B4-BE49-F238E27FC236}">
                <a16:creationId xmlns:a16="http://schemas.microsoft.com/office/drawing/2014/main" id="{36FF2E12-FB4A-0566-C5A0-5BD2E479ED94}"/>
              </a:ext>
            </a:extLst>
          </p:cNvPr>
          <p:cNvSpPr txBox="1"/>
          <p:nvPr>
            <p:custDataLst>
              <p:tags r:id="rId24"/>
            </p:custDataLst>
          </p:nvPr>
        </p:nvSpPr>
        <p:spPr>
          <a:xfrm>
            <a:off x="6258892" y="1685586"/>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07" name="OTLSHAPE_SLT_b08362ba997a4182915ce571ff17b3a4_EndDate" hidden="1">
            <a:extLst>
              <a:ext uri="{FF2B5EF4-FFF2-40B4-BE49-F238E27FC236}">
                <a16:creationId xmlns:a16="http://schemas.microsoft.com/office/drawing/2014/main" id="{70DB3857-7FE4-77D3-7B82-1F8F5EF6A32E}"/>
              </a:ext>
            </a:extLst>
          </p:cNvPr>
          <p:cNvSpPr txBox="1"/>
          <p:nvPr>
            <p:custDataLst>
              <p:tags r:id="rId25"/>
            </p:custDataLst>
          </p:nvPr>
        </p:nvSpPr>
        <p:spPr>
          <a:xfrm>
            <a:off x="6415391" y="1685586"/>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14" name="OTLSHAPE_SLT_5a463f1525ec41a49a43bcc2a16c638b_StartDate" hidden="1">
            <a:extLst>
              <a:ext uri="{FF2B5EF4-FFF2-40B4-BE49-F238E27FC236}">
                <a16:creationId xmlns:a16="http://schemas.microsoft.com/office/drawing/2014/main" id="{9EB56B8B-147D-1BEE-7D40-C43709619802}"/>
              </a:ext>
            </a:extLst>
          </p:cNvPr>
          <p:cNvSpPr txBox="1"/>
          <p:nvPr>
            <p:custDataLst>
              <p:tags r:id="rId26"/>
            </p:custDataLst>
          </p:nvPr>
        </p:nvSpPr>
        <p:spPr>
          <a:xfrm>
            <a:off x="6164026" y="1812372"/>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15" name="OTLSHAPE_SLT_5a463f1525ec41a49a43bcc2a16c638b_EndDate" hidden="1">
            <a:extLst>
              <a:ext uri="{FF2B5EF4-FFF2-40B4-BE49-F238E27FC236}">
                <a16:creationId xmlns:a16="http://schemas.microsoft.com/office/drawing/2014/main" id="{B86128E8-1A09-5248-B6F4-48684AD10C38}"/>
              </a:ext>
            </a:extLst>
          </p:cNvPr>
          <p:cNvSpPr txBox="1"/>
          <p:nvPr>
            <p:custDataLst>
              <p:tags r:id="rId27"/>
            </p:custDataLst>
          </p:nvPr>
        </p:nvSpPr>
        <p:spPr>
          <a:xfrm>
            <a:off x="6332407" y="1812372"/>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22" name="OTLSHAPE_SLT_8a58202daaca47d9a0cfa28c559b8863_StartDate" hidden="1">
            <a:extLst>
              <a:ext uri="{FF2B5EF4-FFF2-40B4-BE49-F238E27FC236}">
                <a16:creationId xmlns:a16="http://schemas.microsoft.com/office/drawing/2014/main" id="{8E498ACD-E4F7-837D-E36F-4A65F12A8D10}"/>
              </a:ext>
            </a:extLst>
          </p:cNvPr>
          <p:cNvSpPr txBox="1"/>
          <p:nvPr>
            <p:custDataLst>
              <p:tags r:id="rId28"/>
            </p:custDataLst>
          </p:nvPr>
        </p:nvSpPr>
        <p:spPr>
          <a:xfrm>
            <a:off x="6258892" y="1868033"/>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23" name="OTLSHAPE_SLT_8a58202daaca47d9a0cfa28c559b8863_EndDate" hidden="1">
            <a:extLst>
              <a:ext uri="{FF2B5EF4-FFF2-40B4-BE49-F238E27FC236}">
                <a16:creationId xmlns:a16="http://schemas.microsoft.com/office/drawing/2014/main" id="{40094F5A-B8FF-2822-62BA-9493451A6C13}"/>
              </a:ext>
            </a:extLst>
          </p:cNvPr>
          <p:cNvSpPr txBox="1"/>
          <p:nvPr>
            <p:custDataLst>
              <p:tags r:id="rId29"/>
            </p:custDataLst>
          </p:nvPr>
        </p:nvSpPr>
        <p:spPr>
          <a:xfrm>
            <a:off x="6415391" y="1868033"/>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30" name="OTLSHAPE_SLT_bf3ffb551c2a4b1c97d9c20b3feb3f06_StartDate" hidden="1">
            <a:extLst>
              <a:ext uri="{FF2B5EF4-FFF2-40B4-BE49-F238E27FC236}">
                <a16:creationId xmlns:a16="http://schemas.microsoft.com/office/drawing/2014/main" id="{5393E730-58E2-1330-8894-0639EE4CB3E2}"/>
              </a:ext>
            </a:extLst>
          </p:cNvPr>
          <p:cNvSpPr txBox="1"/>
          <p:nvPr>
            <p:custDataLst>
              <p:tags r:id="rId30"/>
            </p:custDataLst>
          </p:nvPr>
        </p:nvSpPr>
        <p:spPr>
          <a:xfrm>
            <a:off x="6330020" y="1925568"/>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31" name="OTLSHAPE_SLT_bf3ffb551c2a4b1c97d9c20b3feb3f06_EndDate" hidden="1">
            <a:extLst>
              <a:ext uri="{FF2B5EF4-FFF2-40B4-BE49-F238E27FC236}">
                <a16:creationId xmlns:a16="http://schemas.microsoft.com/office/drawing/2014/main" id="{A2723273-438B-04B1-7C67-2B1F0501FF17}"/>
              </a:ext>
            </a:extLst>
          </p:cNvPr>
          <p:cNvSpPr txBox="1"/>
          <p:nvPr>
            <p:custDataLst>
              <p:tags r:id="rId31"/>
            </p:custDataLst>
          </p:nvPr>
        </p:nvSpPr>
        <p:spPr>
          <a:xfrm>
            <a:off x="6486518" y="1925568"/>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38" name="OTLSHAPE_SLT_b5e12074fa8544b5b33341acd39be60a_StartDate" hidden="1">
            <a:extLst>
              <a:ext uri="{FF2B5EF4-FFF2-40B4-BE49-F238E27FC236}">
                <a16:creationId xmlns:a16="http://schemas.microsoft.com/office/drawing/2014/main" id="{894A1F0D-8EA2-4DAB-FE56-9F011E8D1C35}"/>
              </a:ext>
            </a:extLst>
          </p:cNvPr>
          <p:cNvSpPr txBox="1"/>
          <p:nvPr>
            <p:custDataLst>
              <p:tags r:id="rId32"/>
            </p:custDataLst>
          </p:nvPr>
        </p:nvSpPr>
        <p:spPr>
          <a:xfrm>
            <a:off x="6330020" y="2011961"/>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39" name="OTLSHAPE_SLT_b5e12074fa8544b5b33341acd39be60a_EndDate" hidden="1">
            <a:extLst>
              <a:ext uri="{FF2B5EF4-FFF2-40B4-BE49-F238E27FC236}">
                <a16:creationId xmlns:a16="http://schemas.microsoft.com/office/drawing/2014/main" id="{2600E952-24E6-C9DA-3904-A7EFF93D726F}"/>
              </a:ext>
            </a:extLst>
          </p:cNvPr>
          <p:cNvSpPr txBox="1"/>
          <p:nvPr>
            <p:custDataLst>
              <p:tags r:id="rId33"/>
            </p:custDataLst>
          </p:nvPr>
        </p:nvSpPr>
        <p:spPr>
          <a:xfrm>
            <a:off x="6486518" y="2011961"/>
            <a:ext cx="0" cy="0"/>
          </a:xfrm>
          <a:prstGeom prst="rect">
            <a:avLst/>
          </a:prstGeom>
          <a:noFill/>
        </p:spPr>
        <p:txBody>
          <a:bodyPr vert="horz" wrap="square" lIns="0" tIns="0" rIns="0" bIns="0" rtlCol="0" anchor="ctr" anchorCtr="0">
            <a:spAutoFit/>
          </a:bodyPr>
          <a:lstStyle/>
          <a:p>
            <a:endParaRPr lang="en-US" sz="900" spc="-3">
              <a:solidFill>
                <a:srgbClr val="EA161E"/>
              </a:solidFill>
              <a:latin typeface="Calibri" panose="020F0502020204030204" pitchFamily="34" charset="0"/>
            </a:endParaRPr>
          </a:p>
        </p:txBody>
      </p:sp>
      <p:sp>
        <p:nvSpPr>
          <p:cNvPr id="155" name="OTLSHAPE_SLT_ec2914e47a4a4d3fa38d2fab845f4bc0_StartDate" hidden="1">
            <a:extLst>
              <a:ext uri="{FF2B5EF4-FFF2-40B4-BE49-F238E27FC236}">
                <a16:creationId xmlns:a16="http://schemas.microsoft.com/office/drawing/2014/main" id="{1FEE8488-AD34-8952-5D96-770E0C7038F3}"/>
              </a:ext>
            </a:extLst>
          </p:cNvPr>
          <p:cNvSpPr txBox="1"/>
          <p:nvPr>
            <p:custDataLst>
              <p:tags r:id="rId34"/>
            </p:custDataLst>
          </p:nvPr>
        </p:nvSpPr>
        <p:spPr>
          <a:xfrm>
            <a:off x="6258892" y="2440693"/>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56" name="OTLSHAPE_SLT_ec2914e47a4a4d3fa38d2fab845f4bc0_EndDate" hidden="1">
            <a:extLst>
              <a:ext uri="{FF2B5EF4-FFF2-40B4-BE49-F238E27FC236}">
                <a16:creationId xmlns:a16="http://schemas.microsoft.com/office/drawing/2014/main" id="{ABBF7F05-42D2-21FC-B473-C1D45F6E62F7}"/>
              </a:ext>
            </a:extLst>
          </p:cNvPr>
          <p:cNvSpPr txBox="1"/>
          <p:nvPr>
            <p:custDataLst>
              <p:tags r:id="rId35"/>
            </p:custDataLst>
          </p:nvPr>
        </p:nvSpPr>
        <p:spPr>
          <a:xfrm>
            <a:off x="6391681" y="2440693"/>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63" name="OTLSHAPE_SLT_004cc8539fb347c9aedcdc6134d57881_StartDate" hidden="1">
            <a:extLst>
              <a:ext uri="{FF2B5EF4-FFF2-40B4-BE49-F238E27FC236}">
                <a16:creationId xmlns:a16="http://schemas.microsoft.com/office/drawing/2014/main" id="{AD152DF2-BCA8-8335-DA52-6CCEDBC7CDA5}"/>
              </a:ext>
            </a:extLst>
          </p:cNvPr>
          <p:cNvSpPr txBox="1"/>
          <p:nvPr>
            <p:custDataLst>
              <p:tags r:id="rId36"/>
            </p:custDataLst>
          </p:nvPr>
        </p:nvSpPr>
        <p:spPr>
          <a:xfrm>
            <a:off x="6330020" y="2498229"/>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64" name="OTLSHAPE_SLT_004cc8539fb347c9aedcdc6134d57881_EndDate" hidden="1">
            <a:extLst>
              <a:ext uri="{FF2B5EF4-FFF2-40B4-BE49-F238E27FC236}">
                <a16:creationId xmlns:a16="http://schemas.microsoft.com/office/drawing/2014/main" id="{845C691A-7AC1-3D52-1BE3-D5DC5EC3E904}"/>
              </a:ext>
            </a:extLst>
          </p:cNvPr>
          <p:cNvSpPr txBox="1"/>
          <p:nvPr>
            <p:custDataLst>
              <p:tags r:id="rId37"/>
            </p:custDataLst>
          </p:nvPr>
        </p:nvSpPr>
        <p:spPr>
          <a:xfrm>
            <a:off x="6439100" y="2498229"/>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71" name="OTLSHAPE_SLT_48b3bbbd5cb6408e8847809dd1f9cf83_StartDate" hidden="1">
            <a:extLst>
              <a:ext uri="{FF2B5EF4-FFF2-40B4-BE49-F238E27FC236}">
                <a16:creationId xmlns:a16="http://schemas.microsoft.com/office/drawing/2014/main" id="{CDD8564C-8211-823E-6E55-50CEEC92224E}"/>
              </a:ext>
            </a:extLst>
          </p:cNvPr>
          <p:cNvSpPr txBox="1"/>
          <p:nvPr>
            <p:custDataLst>
              <p:tags r:id="rId38"/>
            </p:custDataLst>
          </p:nvPr>
        </p:nvSpPr>
        <p:spPr>
          <a:xfrm>
            <a:off x="5901555" y="2584623"/>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72" name="OTLSHAPE_SLT_48b3bbbd5cb6408e8847809dd1f9cf83_EndDate" hidden="1">
            <a:extLst>
              <a:ext uri="{FF2B5EF4-FFF2-40B4-BE49-F238E27FC236}">
                <a16:creationId xmlns:a16="http://schemas.microsoft.com/office/drawing/2014/main" id="{6D282520-11BF-442B-B1FA-30F3A8E9CB92}"/>
              </a:ext>
            </a:extLst>
          </p:cNvPr>
          <p:cNvSpPr txBox="1"/>
          <p:nvPr>
            <p:custDataLst>
              <p:tags r:id="rId39"/>
            </p:custDataLst>
          </p:nvPr>
        </p:nvSpPr>
        <p:spPr>
          <a:xfrm>
            <a:off x="6083459" y="2584623"/>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79" name="OTLSHAPE_SLT_c73b79d6141941c5bac57cef1ce420a7_StartDate" hidden="1">
            <a:extLst>
              <a:ext uri="{FF2B5EF4-FFF2-40B4-BE49-F238E27FC236}">
                <a16:creationId xmlns:a16="http://schemas.microsoft.com/office/drawing/2014/main" id="{B70614F7-79E6-02A7-276F-92051FC492CE}"/>
              </a:ext>
            </a:extLst>
          </p:cNvPr>
          <p:cNvSpPr txBox="1"/>
          <p:nvPr>
            <p:custDataLst>
              <p:tags r:id="rId40"/>
            </p:custDataLst>
          </p:nvPr>
        </p:nvSpPr>
        <p:spPr>
          <a:xfrm>
            <a:off x="6033626" y="3199765"/>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80" name="OTLSHAPE_SLT_c73b79d6141941c5bac57cef1ce420a7_EndDate" hidden="1">
            <a:extLst>
              <a:ext uri="{FF2B5EF4-FFF2-40B4-BE49-F238E27FC236}">
                <a16:creationId xmlns:a16="http://schemas.microsoft.com/office/drawing/2014/main" id="{475DF705-16A6-16B2-8786-CB0D3D685DD4}"/>
              </a:ext>
            </a:extLst>
          </p:cNvPr>
          <p:cNvSpPr txBox="1"/>
          <p:nvPr>
            <p:custDataLst>
              <p:tags r:id="rId41"/>
            </p:custDataLst>
          </p:nvPr>
        </p:nvSpPr>
        <p:spPr>
          <a:xfrm>
            <a:off x="6213859" y="3199765"/>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93" name="OTLSHAPE_SLT_94afe02dc2884ef9914cc2f3a36e5504_StartDate" hidden="1">
            <a:extLst>
              <a:ext uri="{FF2B5EF4-FFF2-40B4-BE49-F238E27FC236}">
                <a16:creationId xmlns:a16="http://schemas.microsoft.com/office/drawing/2014/main" id="{A20DBBD9-0584-07DA-4B71-A614C85A792A}"/>
              </a:ext>
            </a:extLst>
          </p:cNvPr>
          <p:cNvSpPr txBox="1"/>
          <p:nvPr>
            <p:custDataLst>
              <p:tags r:id="rId42"/>
            </p:custDataLst>
          </p:nvPr>
        </p:nvSpPr>
        <p:spPr>
          <a:xfrm>
            <a:off x="6330020" y="3796376"/>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94" name="OTLSHAPE_SLT_94afe02dc2884ef9914cc2f3a36e5504_EndDate" hidden="1">
            <a:extLst>
              <a:ext uri="{FF2B5EF4-FFF2-40B4-BE49-F238E27FC236}">
                <a16:creationId xmlns:a16="http://schemas.microsoft.com/office/drawing/2014/main" id="{A686EC1F-B5F9-7B0D-70A4-9083B0DC1893}"/>
              </a:ext>
            </a:extLst>
          </p:cNvPr>
          <p:cNvSpPr txBox="1"/>
          <p:nvPr>
            <p:custDataLst>
              <p:tags r:id="rId43"/>
            </p:custDataLst>
          </p:nvPr>
        </p:nvSpPr>
        <p:spPr>
          <a:xfrm>
            <a:off x="6486518" y="3796376"/>
            <a:ext cx="0" cy="0"/>
          </a:xfrm>
          <a:prstGeom prst="rect">
            <a:avLst/>
          </a:prstGeom>
          <a:noFill/>
        </p:spPr>
        <p:txBody>
          <a:bodyPr vert="horz" wrap="square" lIns="0" tIns="0" rIns="0" bIns="0" rtlCol="0" anchor="ctr" anchorCtr="0">
            <a:spAutoFit/>
          </a:bodyPr>
          <a:lstStyle/>
          <a:p>
            <a:endParaRPr lang="en-US" sz="900" b="1" spc="-3">
              <a:solidFill>
                <a:srgbClr val="EA161E"/>
              </a:solidFill>
              <a:latin typeface="Calibri" panose="020F0502020204030204" pitchFamily="34" charset="0"/>
            </a:endParaRPr>
          </a:p>
        </p:txBody>
      </p:sp>
      <p:sp>
        <p:nvSpPr>
          <p:cNvPr id="170" name="OTLSHAPE_SLT_48b3bbbd5cb6408e8847809dd1f9cf83_TextPercentage" hidden="1">
            <a:extLst>
              <a:ext uri="{FF2B5EF4-FFF2-40B4-BE49-F238E27FC236}">
                <a16:creationId xmlns:a16="http://schemas.microsoft.com/office/drawing/2014/main" id="{689C97AE-A011-2841-D657-A8DF07671BD4}"/>
              </a:ext>
            </a:extLst>
          </p:cNvPr>
          <p:cNvSpPr txBox="1"/>
          <p:nvPr>
            <p:custDataLst>
              <p:tags r:id="rId44"/>
            </p:custDataLst>
          </p:nvPr>
        </p:nvSpPr>
        <p:spPr>
          <a:xfrm>
            <a:off x="5852261" y="4744017"/>
            <a:ext cx="292100" cy="165100"/>
          </a:xfrm>
          <a:prstGeom prst="rect">
            <a:avLst/>
          </a:prstGeom>
          <a:noFill/>
        </p:spPr>
        <p:txBody>
          <a:bodyPr vert="horz" wrap="square" lIns="0" tIns="0" rIns="0" bIns="0" rtlCol="0" anchor="ctr" anchorCtr="0">
            <a:spAutoFit/>
          </a:bodyPr>
          <a:lstStyle/>
          <a:p>
            <a:r>
              <a:rPr lang="en-US" sz="1000" spc="-7">
                <a:solidFill>
                  <a:srgbClr val="ED7D31"/>
                </a:solidFill>
                <a:latin typeface="Calibri" panose="020F0502020204030204" pitchFamily="34" charset="0"/>
              </a:rPr>
              <a:t>100%</a:t>
            </a:r>
          </a:p>
        </p:txBody>
      </p:sp>
      <p:sp>
        <p:nvSpPr>
          <p:cNvPr id="54" name="OTLSHAPE_SLT_d402e3e864da44c2bd53946d586697a9_TextPercentage" hidden="1">
            <a:extLst>
              <a:ext uri="{FF2B5EF4-FFF2-40B4-BE49-F238E27FC236}">
                <a16:creationId xmlns:a16="http://schemas.microsoft.com/office/drawing/2014/main" id="{688AC81B-62EC-7E34-BAAD-220A8899ECD3}"/>
              </a:ext>
            </a:extLst>
          </p:cNvPr>
          <p:cNvSpPr txBox="1"/>
          <p:nvPr>
            <p:custDataLst>
              <p:tags r:id="rId45"/>
            </p:custDataLst>
          </p:nvPr>
        </p:nvSpPr>
        <p:spPr>
          <a:xfrm>
            <a:off x="5446087" y="-135901"/>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62" name="OTLSHAPE_SLT_708100de8e8f45e9b4a0e100efc146e1_TextPercentage" hidden="1">
            <a:extLst>
              <a:ext uri="{FF2B5EF4-FFF2-40B4-BE49-F238E27FC236}">
                <a16:creationId xmlns:a16="http://schemas.microsoft.com/office/drawing/2014/main" id="{9F1B8A85-6D74-0296-651C-61580ACF31BA}"/>
              </a:ext>
            </a:extLst>
          </p:cNvPr>
          <p:cNvSpPr txBox="1"/>
          <p:nvPr>
            <p:custDataLst>
              <p:tags r:id="rId46"/>
            </p:custDataLst>
          </p:nvPr>
        </p:nvSpPr>
        <p:spPr>
          <a:xfrm>
            <a:off x="5788391" y="89221"/>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70" name="OTLSHAPE_SLT_96baace30dcb4ce08743de7bc671bedd_TextPercentage" hidden="1">
            <a:extLst>
              <a:ext uri="{FF2B5EF4-FFF2-40B4-BE49-F238E27FC236}">
                <a16:creationId xmlns:a16="http://schemas.microsoft.com/office/drawing/2014/main" id="{69F52E3D-B504-7E8D-119D-C622A57E085C}"/>
              </a:ext>
            </a:extLst>
          </p:cNvPr>
          <p:cNvSpPr txBox="1"/>
          <p:nvPr>
            <p:custDataLst>
              <p:tags r:id="rId47"/>
            </p:custDataLst>
          </p:nvPr>
        </p:nvSpPr>
        <p:spPr>
          <a:xfrm>
            <a:off x="6404538" y="314343"/>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78" name="OTLSHAPE_SLT_40d906fb78cc4131b1e55b99443e8231_TextPercentage" hidden="1">
            <a:extLst>
              <a:ext uri="{FF2B5EF4-FFF2-40B4-BE49-F238E27FC236}">
                <a16:creationId xmlns:a16="http://schemas.microsoft.com/office/drawing/2014/main" id="{A0250B3E-F4BB-DEA4-4F38-6D49C83C94C8}"/>
              </a:ext>
            </a:extLst>
          </p:cNvPr>
          <p:cNvSpPr txBox="1"/>
          <p:nvPr>
            <p:custDataLst>
              <p:tags r:id="rId48"/>
            </p:custDataLst>
          </p:nvPr>
        </p:nvSpPr>
        <p:spPr>
          <a:xfrm>
            <a:off x="6883764" y="539465"/>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89" name="OTLSHAPE_SLT_23c7d9fe7f1e4e31b836b06b885bb73b_TextPercentage" hidden="1">
            <a:extLst>
              <a:ext uri="{FF2B5EF4-FFF2-40B4-BE49-F238E27FC236}">
                <a16:creationId xmlns:a16="http://schemas.microsoft.com/office/drawing/2014/main" id="{9482CE1A-B609-CB35-3C0E-1F7DDB503DBE}"/>
              </a:ext>
            </a:extLst>
          </p:cNvPr>
          <p:cNvSpPr txBox="1"/>
          <p:nvPr>
            <p:custDataLst>
              <p:tags r:id="rId49"/>
            </p:custDataLst>
          </p:nvPr>
        </p:nvSpPr>
        <p:spPr>
          <a:xfrm>
            <a:off x="7157606" y="1031418"/>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97" name="OTLSHAPE_SLT_4c2054b4e3594accaa4b93f9023c6bc6_TextPercentage" hidden="1">
            <a:extLst>
              <a:ext uri="{FF2B5EF4-FFF2-40B4-BE49-F238E27FC236}">
                <a16:creationId xmlns:a16="http://schemas.microsoft.com/office/drawing/2014/main" id="{88D0325B-11EF-3078-8DA9-4F1CB169634C}"/>
              </a:ext>
            </a:extLst>
          </p:cNvPr>
          <p:cNvSpPr txBox="1"/>
          <p:nvPr>
            <p:custDataLst>
              <p:tags r:id="rId50"/>
            </p:custDataLst>
          </p:nvPr>
        </p:nvSpPr>
        <p:spPr>
          <a:xfrm>
            <a:off x="7842215" y="1256540"/>
            <a:ext cx="0" cy="0"/>
          </a:xfrm>
          <a:prstGeom prst="rect">
            <a:avLst/>
          </a:prstGeom>
          <a:noFill/>
        </p:spPr>
        <p:txBody>
          <a:bodyPr vert="horz" wrap="square" lIns="0" tIns="0" rIns="0" bIns="0" rtlCol="0" anchor="ctr" anchorCtr="0">
            <a:spAutoFit/>
          </a:bodyPr>
          <a:lstStyle/>
          <a:p>
            <a:pPr algn="r"/>
            <a:r>
              <a:rPr lang="en-US" sz="1000">
                <a:solidFill>
                  <a:srgbClr val="ED7D31"/>
                </a:solidFill>
                <a:latin typeface="Calibri" panose="020F0502020204030204" pitchFamily="34" charset="0"/>
              </a:rPr>
              <a:t>100%</a:t>
            </a:r>
          </a:p>
        </p:txBody>
      </p:sp>
      <p:sp>
        <p:nvSpPr>
          <p:cNvPr id="105" name="OTLSHAPE_SLT_b08362ba997a4182915ce571ff17b3a4_TextPercentage" hidden="1">
            <a:extLst>
              <a:ext uri="{FF2B5EF4-FFF2-40B4-BE49-F238E27FC236}">
                <a16:creationId xmlns:a16="http://schemas.microsoft.com/office/drawing/2014/main" id="{5F8C4227-96B9-4AE1-5D62-26DE748AE0E4}"/>
              </a:ext>
            </a:extLst>
          </p:cNvPr>
          <p:cNvSpPr txBox="1"/>
          <p:nvPr>
            <p:custDataLst>
              <p:tags r:id="rId51"/>
            </p:custDataLst>
          </p:nvPr>
        </p:nvSpPr>
        <p:spPr>
          <a:xfrm>
            <a:off x="7842215" y="1481662"/>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113" name="OTLSHAPE_SLT_5a463f1525ec41a49a43bcc2a16c638b_TextPercentage" hidden="1">
            <a:extLst>
              <a:ext uri="{FF2B5EF4-FFF2-40B4-BE49-F238E27FC236}">
                <a16:creationId xmlns:a16="http://schemas.microsoft.com/office/drawing/2014/main" id="{1BE9C26C-A812-8531-8C36-CF62538173A8}"/>
              </a:ext>
            </a:extLst>
          </p:cNvPr>
          <p:cNvSpPr txBox="1"/>
          <p:nvPr>
            <p:custDataLst>
              <p:tags r:id="rId52"/>
            </p:custDataLst>
          </p:nvPr>
        </p:nvSpPr>
        <p:spPr>
          <a:xfrm>
            <a:off x="7362989" y="1706784"/>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121" name="OTLSHAPE_SLT_8a58202daaca47d9a0cfa28c559b8863_TextPercentage" hidden="1">
            <a:extLst>
              <a:ext uri="{FF2B5EF4-FFF2-40B4-BE49-F238E27FC236}">
                <a16:creationId xmlns:a16="http://schemas.microsoft.com/office/drawing/2014/main" id="{15BD21E6-163E-130D-6F35-5EF63B0D5023}"/>
              </a:ext>
            </a:extLst>
          </p:cNvPr>
          <p:cNvSpPr txBox="1"/>
          <p:nvPr>
            <p:custDataLst>
              <p:tags r:id="rId53"/>
            </p:custDataLst>
          </p:nvPr>
        </p:nvSpPr>
        <p:spPr>
          <a:xfrm>
            <a:off x="7842215" y="1931906"/>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129" name="OTLSHAPE_SLT_bf3ffb551c2a4b1c97d9c20b3feb3f06_TextPercentage" hidden="1">
            <a:extLst>
              <a:ext uri="{FF2B5EF4-FFF2-40B4-BE49-F238E27FC236}">
                <a16:creationId xmlns:a16="http://schemas.microsoft.com/office/drawing/2014/main" id="{677CD9AE-5364-42FB-DE8F-C41F48757EDA}"/>
              </a:ext>
            </a:extLst>
          </p:cNvPr>
          <p:cNvSpPr txBox="1"/>
          <p:nvPr>
            <p:custDataLst>
              <p:tags r:id="rId54"/>
            </p:custDataLst>
          </p:nvPr>
        </p:nvSpPr>
        <p:spPr>
          <a:xfrm>
            <a:off x="8252980" y="2157028"/>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137" name="OTLSHAPE_SLT_b5e12074fa8544b5b33341acd39be60a_TextPercentage" hidden="1">
            <a:extLst>
              <a:ext uri="{FF2B5EF4-FFF2-40B4-BE49-F238E27FC236}">
                <a16:creationId xmlns:a16="http://schemas.microsoft.com/office/drawing/2014/main" id="{A4BC2F6E-DB93-0CBE-B0DE-22E5AE6852A1}"/>
              </a:ext>
            </a:extLst>
          </p:cNvPr>
          <p:cNvSpPr txBox="1"/>
          <p:nvPr>
            <p:custDataLst>
              <p:tags r:id="rId55"/>
            </p:custDataLst>
          </p:nvPr>
        </p:nvSpPr>
        <p:spPr>
          <a:xfrm>
            <a:off x="8252980" y="2382148"/>
            <a:ext cx="0" cy="0"/>
          </a:xfrm>
          <a:prstGeom prst="rect">
            <a:avLst/>
          </a:prstGeom>
          <a:noFill/>
        </p:spPr>
        <p:txBody>
          <a:bodyPr vert="horz" wrap="square" lIns="0" tIns="0" rIns="0" bIns="0" rtlCol="0" anchor="ctr" anchorCtr="0">
            <a:spAutoFit/>
          </a:bodyPr>
          <a:lstStyle/>
          <a:p>
            <a:pPr algn="ctr"/>
            <a:r>
              <a:rPr lang="en-US" sz="1000">
                <a:solidFill>
                  <a:srgbClr val="ED7D31"/>
                </a:solidFill>
                <a:latin typeface="Calibri" panose="020F0502020204030204" pitchFamily="34" charset="0"/>
              </a:rPr>
              <a:t>100%</a:t>
            </a:r>
          </a:p>
        </p:txBody>
      </p:sp>
      <p:sp>
        <p:nvSpPr>
          <p:cNvPr id="162" name="OTLSHAPE_SLT_004cc8539fb347c9aedcdc6134d57881_TextPercentage" hidden="1">
            <a:extLst>
              <a:ext uri="{FF2B5EF4-FFF2-40B4-BE49-F238E27FC236}">
                <a16:creationId xmlns:a16="http://schemas.microsoft.com/office/drawing/2014/main" id="{AF295D8C-C725-7D66-39F9-EE35BA86F31C}"/>
              </a:ext>
            </a:extLst>
          </p:cNvPr>
          <p:cNvSpPr txBox="1"/>
          <p:nvPr>
            <p:custDataLst>
              <p:tags r:id="rId56"/>
            </p:custDataLst>
          </p:nvPr>
        </p:nvSpPr>
        <p:spPr>
          <a:xfrm>
            <a:off x="7979135" y="4574736"/>
            <a:ext cx="2921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100%</a:t>
            </a:r>
          </a:p>
        </p:txBody>
      </p:sp>
      <p:sp>
        <p:nvSpPr>
          <p:cNvPr id="178" name="OTLSHAPE_SLT_c73b79d6141941c5bac57cef1ce420a7_TextPercentage" hidden="1">
            <a:extLst>
              <a:ext uri="{FF2B5EF4-FFF2-40B4-BE49-F238E27FC236}">
                <a16:creationId xmlns:a16="http://schemas.microsoft.com/office/drawing/2014/main" id="{FBCA2649-AAA2-F253-F2AF-5136405CA767}"/>
              </a:ext>
            </a:extLst>
          </p:cNvPr>
          <p:cNvSpPr txBox="1"/>
          <p:nvPr>
            <p:custDataLst>
              <p:tags r:id="rId57"/>
            </p:custDataLst>
          </p:nvPr>
        </p:nvSpPr>
        <p:spPr>
          <a:xfrm>
            <a:off x="6678380" y="5058169"/>
            <a:ext cx="2921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100%</a:t>
            </a:r>
          </a:p>
        </p:txBody>
      </p:sp>
      <p:sp>
        <p:nvSpPr>
          <p:cNvPr id="192" name="OTLSHAPE_SLT_94afe02dc2884ef9914cc2f3a36e5504_TextPercentage" hidden="1">
            <a:extLst>
              <a:ext uri="{FF2B5EF4-FFF2-40B4-BE49-F238E27FC236}">
                <a16:creationId xmlns:a16="http://schemas.microsoft.com/office/drawing/2014/main" id="{AFF7B340-C523-6671-92F7-04FE6CE14E48}"/>
              </a:ext>
            </a:extLst>
          </p:cNvPr>
          <p:cNvSpPr txBox="1"/>
          <p:nvPr>
            <p:custDataLst>
              <p:tags r:id="rId58"/>
            </p:custDataLst>
          </p:nvPr>
        </p:nvSpPr>
        <p:spPr>
          <a:xfrm>
            <a:off x="8252979" y="5555199"/>
            <a:ext cx="2921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100%</a:t>
            </a:r>
          </a:p>
        </p:txBody>
      </p:sp>
      <p:sp>
        <p:nvSpPr>
          <p:cNvPr id="153" name="OTLSHAPE_SLT_ec2914e47a4a4d3fa38d2fab845f4bc0_Duration" hidden="1">
            <a:extLst>
              <a:ext uri="{FF2B5EF4-FFF2-40B4-BE49-F238E27FC236}">
                <a16:creationId xmlns:a16="http://schemas.microsoft.com/office/drawing/2014/main" id="{79C0E6FB-F48C-BFD9-B6A3-29B750E30C1D}"/>
              </a:ext>
            </a:extLst>
          </p:cNvPr>
          <p:cNvSpPr txBox="1"/>
          <p:nvPr>
            <p:custDataLst>
              <p:tags r:id="rId59"/>
            </p:custDataLst>
          </p:nvPr>
        </p:nvSpPr>
        <p:spPr>
          <a:xfrm>
            <a:off x="7918938" y="4283719"/>
            <a:ext cx="3302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6 days</a:t>
            </a:r>
          </a:p>
        </p:txBody>
      </p:sp>
      <p:sp>
        <p:nvSpPr>
          <p:cNvPr id="161" name="OTLSHAPE_SLT_004cc8539fb347c9aedcdc6134d57881_Duration" hidden="1">
            <a:extLst>
              <a:ext uri="{FF2B5EF4-FFF2-40B4-BE49-F238E27FC236}">
                <a16:creationId xmlns:a16="http://schemas.microsoft.com/office/drawing/2014/main" id="{657631E4-AA2C-B91E-2D73-829F19B494D2}"/>
              </a:ext>
            </a:extLst>
          </p:cNvPr>
          <p:cNvSpPr txBox="1"/>
          <p:nvPr>
            <p:custDataLst>
              <p:tags r:id="rId60"/>
            </p:custDataLst>
          </p:nvPr>
        </p:nvSpPr>
        <p:spPr>
          <a:xfrm>
            <a:off x="8192781" y="4508841"/>
            <a:ext cx="3302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4 days</a:t>
            </a:r>
          </a:p>
        </p:txBody>
      </p:sp>
      <p:sp>
        <p:nvSpPr>
          <p:cNvPr id="169" name="OTLSHAPE_SLT_48b3bbbd5cb6408e8847809dd1f9cf83_Duration" hidden="1">
            <a:extLst>
              <a:ext uri="{FF2B5EF4-FFF2-40B4-BE49-F238E27FC236}">
                <a16:creationId xmlns:a16="http://schemas.microsoft.com/office/drawing/2014/main" id="{43487107-657F-642F-EC25-4B39FFBB97C9}"/>
              </a:ext>
            </a:extLst>
          </p:cNvPr>
          <p:cNvSpPr txBox="1"/>
          <p:nvPr>
            <p:custDataLst>
              <p:tags r:id="rId61"/>
            </p:custDataLst>
          </p:nvPr>
        </p:nvSpPr>
        <p:spPr>
          <a:xfrm>
            <a:off x="6138961" y="4689464"/>
            <a:ext cx="3937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10 days</a:t>
            </a:r>
          </a:p>
        </p:txBody>
      </p:sp>
      <p:sp>
        <p:nvSpPr>
          <p:cNvPr id="177" name="OTLSHAPE_SLT_c73b79d6141941c5bac57cef1ce420a7_Duration" hidden="1">
            <a:extLst>
              <a:ext uri="{FF2B5EF4-FFF2-40B4-BE49-F238E27FC236}">
                <a16:creationId xmlns:a16="http://schemas.microsoft.com/office/drawing/2014/main" id="{ED8243D6-E751-4109-6DB7-54A9A8E032CE}"/>
              </a:ext>
            </a:extLst>
          </p:cNvPr>
          <p:cNvSpPr txBox="1"/>
          <p:nvPr>
            <p:custDataLst>
              <p:tags r:id="rId62"/>
            </p:custDataLst>
          </p:nvPr>
        </p:nvSpPr>
        <p:spPr>
          <a:xfrm>
            <a:off x="6892028" y="4992274"/>
            <a:ext cx="3302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9 days</a:t>
            </a:r>
          </a:p>
        </p:txBody>
      </p:sp>
      <p:sp>
        <p:nvSpPr>
          <p:cNvPr id="191" name="OTLSHAPE_SLT_94afe02dc2884ef9914cc2f3a36e5504_Duration" hidden="1">
            <a:extLst>
              <a:ext uri="{FF2B5EF4-FFF2-40B4-BE49-F238E27FC236}">
                <a16:creationId xmlns:a16="http://schemas.microsoft.com/office/drawing/2014/main" id="{F4D4BADB-8A5C-9FEC-488E-DA6430C4D449}"/>
              </a:ext>
            </a:extLst>
          </p:cNvPr>
          <p:cNvSpPr txBox="1"/>
          <p:nvPr>
            <p:custDataLst>
              <p:tags r:id="rId63"/>
            </p:custDataLst>
          </p:nvPr>
        </p:nvSpPr>
        <p:spPr>
          <a:xfrm>
            <a:off x="8466625" y="5489303"/>
            <a:ext cx="330200" cy="165100"/>
          </a:xfrm>
          <a:prstGeom prst="rect">
            <a:avLst/>
          </a:prstGeom>
          <a:noFill/>
        </p:spPr>
        <p:txBody>
          <a:bodyPr vert="horz" wrap="square" lIns="0" tIns="0" rIns="0" bIns="0" rtlCol="0" anchor="ctr" anchorCtr="0">
            <a:spAutoFit/>
          </a:bodyPr>
          <a:lstStyle/>
          <a:p>
            <a:r>
              <a:rPr lang="en-US" sz="1000">
                <a:solidFill>
                  <a:srgbClr val="ED7D31"/>
                </a:solidFill>
                <a:latin typeface="Calibri" panose="020F0502020204030204" pitchFamily="34" charset="0"/>
              </a:rPr>
              <a:t>8 days</a:t>
            </a:r>
          </a:p>
        </p:txBody>
      </p:sp>
      <p:sp>
        <p:nvSpPr>
          <p:cNvPr id="6" name="OTLSHAPE_TB_00000000000000000000000000000000_TodayMarkerShape" hidden="1">
            <a:extLst>
              <a:ext uri="{FF2B5EF4-FFF2-40B4-BE49-F238E27FC236}">
                <a16:creationId xmlns:a16="http://schemas.microsoft.com/office/drawing/2014/main" id="{C75A27E4-E684-0870-3265-438742957F66}"/>
              </a:ext>
            </a:extLst>
          </p:cNvPr>
          <p:cNvSpPr/>
          <p:nvPr>
            <p:custDataLst>
              <p:tags r:id="rId64"/>
            </p:custDataLst>
          </p:nvPr>
        </p:nvSpPr>
        <p:spPr>
          <a:xfrm>
            <a:off x="11113819" y="1318170"/>
            <a:ext cx="63500" cy="60960"/>
          </a:xfrm>
          <a:prstGeom prst="triangl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a:p>
        </p:txBody>
      </p:sp>
      <p:sp>
        <p:nvSpPr>
          <p:cNvPr id="7" name="OTLSHAPE_TB_00000000000000000000000000000000_TodayMarkerText" hidden="1">
            <a:extLst>
              <a:ext uri="{FF2B5EF4-FFF2-40B4-BE49-F238E27FC236}">
                <a16:creationId xmlns:a16="http://schemas.microsoft.com/office/drawing/2014/main" id="{8D853B0D-E355-5595-B358-56E8C1F4A73A}"/>
              </a:ext>
            </a:extLst>
          </p:cNvPr>
          <p:cNvSpPr txBox="1"/>
          <p:nvPr>
            <p:custDataLst>
              <p:tags r:id="rId65"/>
            </p:custDataLst>
          </p:nvPr>
        </p:nvSpPr>
        <p:spPr>
          <a:xfrm>
            <a:off x="7712377" y="5588377"/>
            <a:ext cx="0" cy="0"/>
          </a:xfrm>
          <a:prstGeom prst="rect">
            <a:avLst/>
          </a:prstGeom>
          <a:noFill/>
        </p:spPr>
        <p:txBody>
          <a:bodyPr vert="horz" wrap="none" lIns="0" tIns="0" rIns="0" bIns="0" rtlCol="0" anchor="ctr" anchorCtr="0">
            <a:spAutoFit/>
          </a:bodyPr>
          <a:lstStyle/>
          <a:p>
            <a:pPr algn="ctr"/>
            <a:r>
              <a:rPr lang="en-US" sz="1200" spc="-11">
                <a:solidFill>
                  <a:schemeClr val="dk1"/>
                </a:solidFill>
                <a:latin typeface="Calibri" panose="020F0502020204030204" pitchFamily="34" charset="0"/>
              </a:rPr>
              <a:t>Today</a:t>
            </a:r>
          </a:p>
        </p:txBody>
      </p:sp>
      <p:sp>
        <p:nvSpPr>
          <p:cNvPr id="1285" name="OTLSHAPE_SLT_ec2914e47a4a4d3fa38d2fab845f4bc0_ShapePercentage" hidden="1">
            <a:extLst>
              <a:ext uri="{FF2B5EF4-FFF2-40B4-BE49-F238E27FC236}">
                <a16:creationId xmlns:a16="http://schemas.microsoft.com/office/drawing/2014/main" id="{E75262A2-9F3F-9C28-2258-76189D383D66}"/>
              </a:ext>
            </a:extLst>
          </p:cNvPr>
          <p:cNvSpPr/>
          <p:nvPr>
            <p:custDataLst>
              <p:tags r:id="rId66"/>
            </p:custDataLst>
          </p:nvPr>
        </p:nvSpPr>
        <p:spPr>
          <a:xfrm>
            <a:off x="7672035" y="5067591"/>
            <a:ext cx="0" cy="0"/>
          </a:xfrm>
          <a:prstGeom prst="lef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87" name="OTLSHAPE_SLT_004cc8539fb347c9aedcdc6134d57881_ShapePercentage" hidden="1">
            <a:extLst>
              <a:ext uri="{FF2B5EF4-FFF2-40B4-BE49-F238E27FC236}">
                <a16:creationId xmlns:a16="http://schemas.microsoft.com/office/drawing/2014/main" id="{485D8CB0-C3FE-83AB-2D23-66008637A1A9}"/>
              </a:ext>
            </a:extLst>
          </p:cNvPr>
          <p:cNvSpPr/>
          <p:nvPr>
            <p:custDataLst>
              <p:tags r:id="rId67"/>
            </p:custDataLst>
          </p:nvPr>
        </p:nvSpPr>
        <p:spPr>
          <a:xfrm>
            <a:off x="8667425" y="5217750"/>
            <a:ext cx="0" cy="0"/>
          </a:xfrm>
          <a:prstGeom prst="lef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89" name="OTLSHAPE_SLT_48b3bbbd5cb6408e8847809dd1f9cf83_ShapePercentage" hidden="1">
            <a:extLst>
              <a:ext uri="{FF2B5EF4-FFF2-40B4-BE49-F238E27FC236}">
                <a16:creationId xmlns:a16="http://schemas.microsoft.com/office/drawing/2014/main" id="{8FDC7806-046C-7DA9-587E-913591F7E0B8}"/>
              </a:ext>
            </a:extLst>
          </p:cNvPr>
          <p:cNvSpPr/>
          <p:nvPr>
            <p:custDataLst>
              <p:tags r:id="rId68"/>
            </p:custDataLst>
          </p:nvPr>
        </p:nvSpPr>
        <p:spPr>
          <a:xfrm>
            <a:off x="2695085" y="5367909"/>
            <a:ext cx="0" cy="0"/>
          </a:xfrm>
          <a:prstGeom prst="lef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91" name="OTLSHAPE_SLT_c73b79d6141941c5bac57cef1ce420a7_ShapePercentage" hidden="1">
            <a:extLst>
              <a:ext uri="{FF2B5EF4-FFF2-40B4-BE49-F238E27FC236}">
                <a16:creationId xmlns:a16="http://schemas.microsoft.com/office/drawing/2014/main" id="{D4559515-3133-0D58-E0B1-8C9A28C530AD}"/>
              </a:ext>
            </a:extLst>
          </p:cNvPr>
          <p:cNvSpPr/>
          <p:nvPr>
            <p:custDataLst>
              <p:tags r:id="rId69"/>
            </p:custDataLst>
          </p:nvPr>
        </p:nvSpPr>
        <p:spPr>
          <a:xfrm>
            <a:off x="4685865" y="5518068"/>
            <a:ext cx="0" cy="0"/>
          </a:xfrm>
          <a:prstGeom prst="lef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94" name="OTLSHAPE_SLT_94afe02dc2884ef9914cc2f3a36e5504_ShapePercentage" hidden="1">
            <a:extLst>
              <a:ext uri="{FF2B5EF4-FFF2-40B4-BE49-F238E27FC236}">
                <a16:creationId xmlns:a16="http://schemas.microsoft.com/office/drawing/2014/main" id="{21656637-BDA6-9B91-70E8-E6269DBA8F17}"/>
              </a:ext>
            </a:extLst>
          </p:cNvPr>
          <p:cNvSpPr/>
          <p:nvPr>
            <p:custDataLst>
              <p:tags r:id="rId70"/>
            </p:custDataLst>
          </p:nvPr>
        </p:nvSpPr>
        <p:spPr>
          <a:xfrm>
            <a:off x="8667425" y="6088652"/>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57" name="OTLSHAPE_SLT_ec2914e47a4a4d3fa38d2fab845f4bc0_JoinedDate" hidden="1">
            <a:extLst>
              <a:ext uri="{FF2B5EF4-FFF2-40B4-BE49-F238E27FC236}">
                <a16:creationId xmlns:a16="http://schemas.microsoft.com/office/drawing/2014/main" id="{CC0500AA-56C8-803A-F567-D19D8B0948BC}"/>
              </a:ext>
            </a:extLst>
          </p:cNvPr>
          <p:cNvSpPr txBox="1"/>
          <p:nvPr>
            <p:custDataLst>
              <p:tags r:id="rId71"/>
            </p:custDataLst>
          </p:nvPr>
        </p:nvSpPr>
        <p:spPr>
          <a:xfrm>
            <a:off x="6645121" y="7197850"/>
            <a:ext cx="609600" cy="160244"/>
          </a:xfrm>
          <a:prstGeom prst="rect">
            <a:avLst/>
          </a:prstGeom>
          <a:noFill/>
        </p:spPr>
        <p:txBody>
          <a:bodyPr vert="horz" wrap="square" lIns="0" tIns="0" rIns="0" bIns="0" rtlCol="0" anchor="ctr" anchorCtr="0">
            <a:noAutofit/>
          </a:bodyPr>
          <a:lstStyle/>
          <a:p>
            <a:r>
              <a:rPr lang="en-US" sz="900" b="1" spc="-4">
                <a:solidFill>
                  <a:srgbClr val="EA161E"/>
                </a:solidFill>
                <a:latin typeface="Calibri" panose="020F0502020204030204" pitchFamily="34" charset="0"/>
              </a:rPr>
              <a:t>Dec 1 - Dec 6</a:t>
            </a:r>
          </a:p>
        </p:txBody>
      </p:sp>
      <p:sp>
        <p:nvSpPr>
          <p:cNvPr id="165" name="OTLSHAPE_SLT_004cc8539fb347c9aedcdc6134d57881_JoinedDate" hidden="1">
            <a:extLst>
              <a:ext uri="{FF2B5EF4-FFF2-40B4-BE49-F238E27FC236}">
                <a16:creationId xmlns:a16="http://schemas.microsoft.com/office/drawing/2014/main" id="{AB1E7ACA-D29B-E1F4-CC41-44A13C199FE6}"/>
              </a:ext>
            </a:extLst>
          </p:cNvPr>
          <p:cNvSpPr txBox="1"/>
          <p:nvPr>
            <p:custDataLst>
              <p:tags r:id="rId72"/>
            </p:custDataLst>
          </p:nvPr>
        </p:nvSpPr>
        <p:spPr>
          <a:xfrm>
            <a:off x="7057431" y="7509274"/>
            <a:ext cx="673100" cy="160244"/>
          </a:xfrm>
          <a:prstGeom prst="rect">
            <a:avLst/>
          </a:prstGeom>
          <a:noFill/>
        </p:spPr>
        <p:txBody>
          <a:bodyPr vert="horz" wrap="square" lIns="0" tIns="0" rIns="0" bIns="0" rtlCol="0" anchor="ctr" anchorCtr="0">
            <a:noAutofit/>
          </a:bodyPr>
          <a:lstStyle/>
          <a:p>
            <a:r>
              <a:rPr lang="en-US" sz="900" b="1" spc="-4">
                <a:solidFill>
                  <a:srgbClr val="EA161E"/>
                </a:solidFill>
                <a:latin typeface="Calibri" panose="020F0502020204030204" pitchFamily="34" charset="0"/>
              </a:rPr>
              <a:t>Dec 7 - Dec 10</a:t>
            </a:r>
          </a:p>
        </p:txBody>
      </p:sp>
      <p:sp>
        <p:nvSpPr>
          <p:cNvPr id="173" name="OTLSHAPE_SLT_48b3bbbd5cb6408e8847809dd1f9cf83_JoinedDate" hidden="1">
            <a:extLst>
              <a:ext uri="{FF2B5EF4-FFF2-40B4-BE49-F238E27FC236}">
                <a16:creationId xmlns:a16="http://schemas.microsoft.com/office/drawing/2014/main" id="{AD7A1D5D-D0E7-8469-E892-6BF26E8B220E}"/>
              </a:ext>
            </a:extLst>
          </p:cNvPr>
          <p:cNvSpPr txBox="1"/>
          <p:nvPr>
            <p:custDataLst>
              <p:tags r:id="rId73"/>
            </p:custDataLst>
          </p:nvPr>
        </p:nvSpPr>
        <p:spPr>
          <a:xfrm>
            <a:off x="4234362" y="7820697"/>
            <a:ext cx="698500" cy="160244"/>
          </a:xfrm>
          <a:prstGeom prst="rect">
            <a:avLst/>
          </a:prstGeom>
          <a:noFill/>
        </p:spPr>
        <p:txBody>
          <a:bodyPr vert="horz" wrap="square" lIns="0" tIns="0" rIns="0" bIns="0" rtlCol="0" anchor="ctr" anchorCtr="0">
            <a:noAutofit/>
          </a:bodyPr>
          <a:lstStyle/>
          <a:p>
            <a:r>
              <a:rPr lang="en-US" sz="900" b="1" spc="-4">
                <a:solidFill>
                  <a:srgbClr val="EA161E"/>
                </a:solidFill>
                <a:latin typeface="Calibri" panose="020F0502020204030204" pitchFamily="34" charset="0"/>
              </a:rPr>
              <a:t>Nov 1 - Nov 10</a:t>
            </a:r>
          </a:p>
        </p:txBody>
      </p:sp>
      <p:sp>
        <p:nvSpPr>
          <p:cNvPr id="181" name="OTLSHAPE_SLT_c73b79d6141941c5bac57cef1ce420a7_JoinedDate" hidden="1">
            <a:extLst>
              <a:ext uri="{FF2B5EF4-FFF2-40B4-BE49-F238E27FC236}">
                <a16:creationId xmlns:a16="http://schemas.microsoft.com/office/drawing/2014/main" id="{D27BBBD9-6F55-4498-7876-7F1C1C8AA1A1}"/>
              </a:ext>
            </a:extLst>
          </p:cNvPr>
          <p:cNvSpPr txBox="1"/>
          <p:nvPr>
            <p:custDataLst>
              <p:tags r:id="rId74"/>
            </p:custDataLst>
          </p:nvPr>
        </p:nvSpPr>
        <p:spPr>
          <a:xfrm>
            <a:off x="5114129" y="8132123"/>
            <a:ext cx="762000" cy="160244"/>
          </a:xfrm>
          <a:prstGeom prst="rect">
            <a:avLst/>
          </a:prstGeom>
          <a:noFill/>
        </p:spPr>
        <p:txBody>
          <a:bodyPr vert="horz" wrap="square" lIns="0" tIns="0" rIns="0" bIns="0" rtlCol="0" anchor="ctr" anchorCtr="0">
            <a:noAutofit/>
          </a:bodyPr>
          <a:lstStyle/>
          <a:p>
            <a:r>
              <a:rPr lang="en-US" sz="900" b="1" spc="-4">
                <a:solidFill>
                  <a:srgbClr val="EA161E"/>
                </a:solidFill>
                <a:latin typeface="Calibri" panose="020F0502020204030204" pitchFamily="34" charset="0"/>
              </a:rPr>
              <a:t>Nov 13 - Nov 21</a:t>
            </a:r>
          </a:p>
        </p:txBody>
      </p:sp>
      <p:sp>
        <p:nvSpPr>
          <p:cNvPr id="195" name="OTLSHAPE_SLT_94afe02dc2884ef9914cc2f3a36e5504_JoinedDate" hidden="1">
            <a:extLst>
              <a:ext uri="{FF2B5EF4-FFF2-40B4-BE49-F238E27FC236}">
                <a16:creationId xmlns:a16="http://schemas.microsoft.com/office/drawing/2014/main" id="{3BF5779B-773C-715F-7C5F-2974B0BA7F79}"/>
              </a:ext>
            </a:extLst>
          </p:cNvPr>
          <p:cNvSpPr txBox="1"/>
          <p:nvPr>
            <p:custDataLst>
              <p:tags r:id="rId75"/>
            </p:custDataLst>
          </p:nvPr>
        </p:nvSpPr>
        <p:spPr>
          <a:xfrm>
            <a:off x="7057431" y="9285664"/>
            <a:ext cx="673100" cy="160244"/>
          </a:xfrm>
          <a:prstGeom prst="rect">
            <a:avLst/>
          </a:prstGeom>
          <a:noFill/>
        </p:spPr>
        <p:txBody>
          <a:bodyPr vert="horz" wrap="square" lIns="0" tIns="0" rIns="0" bIns="0" rtlCol="0" anchor="ctr" anchorCtr="0">
            <a:noAutofit/>
          </a:bodyPr>
          <a:lstStyle/>
          <a:p>
            <a:r>
              <a:rPr lang="en-US" sz="900" b="1" spc="-4">
                <a:solidFill>
                  <a:srgbClr val="EA161E"/>
                </a:solidFill>
                <a:latin typeface="Calibri" panose="020F0502020204030204" pitchFamily="34" charset="0"/>
              </a:rPr>
              <a:t>Dec 7 - Dec 14</a:t>
            </a:r>
          </a:p>
        </p:txBody>
      </p:sp>
      <p:sp>
        <p:nvSpPr>
          <p:cNvPr id="1318" name="OTLSHAPE_TB_00000000000000000000000000000000_BottomScaleContainer" hidden="1">
            <a:extLst>
              <a:ext uri="{FF2B5EF4-FFF2-40B4-BE49-F238E27FC236}">
                <a16:creationId xmlns:a16="http://schemas.microsoft.com/office/drawing/2014/main" id="{85CDA1F3-EE55-C8FF-C4D8-F7370C891E2F}"/>
              </a:ext>
            </a:extLst>
          </p:cNvPr>
          <p:cNvSpPr/>
          <p:nvPr>
            <p:custDataLst>
              <p:tags r:id="rId76"/>
            </p:custDataLst>
          </p:nvPr>
        </p:nvSpPr>
        <p:spPr>
          <a:xfrm>
            <a:off x="870204" y="934122"/>
            <a:ext cx="0" cy="0"/>
          </a:xfrm>
          <a:prstGeom prst="round2SameRect">
            <a:avLst>
              <a:gd name="adj1" fmla="val 0"/>
              <a:gd name="adj2" fmla="val 16667"/>
            </a:avLst>
          </a:prstGeom>
          <a:solidFill>
            <a:srgbClr val="1E5155"/>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37" name="OTLSHAPE_SL_aa3321ebe4094e5fb49ac84bef375d83_BackgroundRectangle">
            <a:extLst>
              <a:ext uri="{FF2B5EF4-FFF2-40B4-BE49-F238E27FC236}">
                <a16:creationId xmlns:a16="http://schemas.microsoft.com/office/drawing/2014/main" id="{8F7B67E8-3670-CC70-EB90-730185346973}"/>
              </a:ext>
            </a:extLst>
          </p:cNvPr>
          <p:cNvSpPr/>
          <p:nvPr>
            <p:custDataLst>
              <p:tags r:id="rId77"/>
            </p:custDataLst>
          </p:nvPr>
        </p:nvSpPr>
        <p:spPr>
          <a:xfrm>
            <a:off x="63500" y="1381670"/>
            <a:ext cx="11264900" cy="3609721"/>
          </a:xfrm>
          <a:prstGeom prst="rect">
            <a:avLst/>
          </a:prstGeom>
          <a:solidFill>
            <a:srgbClr val="5EA5DD">
              <a:alpha val="14902"/>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40" name="OTLSHAPE_SL_81983a503bc748d88f3cdd38ce3f66dd_BackgroundRectangle">
            <a:extLst>
              <a:ext uri="{FF2B5EF4-FFF2-40B4-BE49-F238E27FC236}">
                <a16:creationId xmlns:a16="http://schemas.microsoft.com/office/drawing/2014/main" id="{FFBDB51C-7A96-E8FB-0D3C-055F7662AF2C}"/>
              </a:ext>
            </a:extLst>
          </p:cNvPr>
          <p:cNvSpPr/>
          <p:nvPr>
            <p:custDataLst>
              <p:tags r:id="rId78"/>
            </p:custDataLst>
          </p:nvPr>
        </p:nvSpPr>
        <p:spPr>
          <a:xfrm>
            <a:off x="63500" y="5029491"/>
            <a:ext cx="11264900" cy="995661"/>
          </a:xfrm>
          <a:prstGeom prst="rect">
            <a:avLst/>
          </a:prstGeom>
          <a:solidFill>
            <a:srgbClr val="A967CB">
              <a:alpha val="14902"/>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43" name="OTLSHAPE_SL_ad3d6d0dfbc34b53b8ad3638e0f0d1da_BackgroundRectangle">
            <a:extLst>
              <a:ext uri="{FF2B5EF4-FFF2-40B4-BE49-F238E27FC236}">
                <a16:creationId xmlns:a16="http://schemas.microsoft.com/office/drawing/2014/main" id="{82BB9392-9724-197B-E3E4-DAAF8C1D81AD}"/>
              </a:ext>
            </a:extLst>
          </p:cNvPr>
          <p:cNvSpPr/>
          <p:nvPr>
            <p:custDataLst>
              <p:tags r:id="rId79"/>
            </p:custDataLst>
          </p:nvPr>
        </p:nvSpPr>
        <p:spPr>
          <a:xfrm>
            <a:off x="63500" y="6050552"/>
            <a:ext cx="11264900" cy="474390"/>
          </a:xfrm>
          <a:prstGeom prst="rect">
            <a:avLst/>
          </a:prstGeom>
          <a:solidFill>
            <a:srgbClr val="44BEA9">
              <a:alpha val="14902"/>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2" name="OTLSHAPE_TB_00000000000000000000000000000000_LeftEndCaps">
            <a:extLst>
              <a:ext uri="{FF2B5EF4-FFF2-40B4-BE49-F238E27FC236}">
                <a16:creationId xmlns:a16="http://schemas.microsoft.com/office/drawing/2014/main" id="{6E045710-A593-1927-8D80-DC23EDD76245}"/>
              </a:ext>
            </a:extLst>
          </p:cNvPr>
          <p:cNvSpPr txBox="1"/>
          <p:nvPr>
            <p:custDataLst>
              <p:tags r:id="rId80"/>
            </p:custDataLst>
          </p:nvPr>
        </p:nvSpPr>
        <p:spPr>
          <a:xfrm>
            <a:off x="254000" y="978868"/>
            <a:ext cx="476284" cy="294555"/>
          </a:xfrm>
          <a:prstGeom prst="rect">
            <a:avLst/>
          </a:prstGeom>
          <a:noFill/>
        </p:spPr>
        <p:txBody>
          <a:bodyPr vert="horz" wrap="none" lIns="0" tIns="0" rIns="0" bIns="0" rtlCol="0" anchor="ctr" anchorCtr="0">
            <a:spAutoFit/>
          </a:bodyPr>
          <a:lstStyle/>
          <a:p>
            <a:pPr algn="ctr"/>
            <a:r>
              <a:rPr lang="en-US" sz="1900" b="1" spc="-46">
                <a:solidFill>
                  <a:srgbClr val="ED7D31"/>
                </a:solidFill>
                <a:latin typeface="Calibri" panose="020F0502020204030204" pitchFamily="34" charset="0"/>
              </a:rPr>
              <a:t>2023</a:t>
            </a:r>
          </a:p>
        </p:txBody>
      </p:sp>
      <p:sp>
        <p:nvSpPr>
          <p:cNvPr id="3" name="OTLSHAPE_TB_00000000000000000000000000000000_RightEndCaps">
            <a:extLst>
              <a:ext uri="{FF2B5EF4-FFF2-40B4-BE49-F238E27FC236}">
                <a16:creationId xmlns:a16="http://schemas.microsoft.com/office/drawing/2014/main" id="{8987F626-ED9C-003C-3F00-746A2F043B5A}"/>
              </a:ext>
            </a:extLst>
          </p:cNvPr>
          <p:cNvSpPr txBox="1"/>
          <p:nvPr>
            <p:custDataLst>
              <p:tags r:id="rId81"/>
            </p:custDataLst>
          </p:nvPr>
        </p:nvSpPr>
        <p:spPr>
          <a:xfrm>
            <a:off x="11448796" y="978868"/>
            <a:ext cx="476284" cy="294555"/>
          </a:xfrm>
          <a:prstGeom prst="rect">
            <a:avLst/>
          </a:prstGeom>
          <a:noFill/>
        </p:spPr>
        <p:txBody>
          <a:bodyPr vert="horz" wrap="none" lIns="0" tIns="0" rIns="0" bIns="0" rtlCol="0" anchor="ctr" anchorCtr="0">
            <a:spAutoFit/>
          </a:bodyPr>
          <a:lstStyle/>
          <a:p>
            <a:pPr algn="ctr"/>
            <a:r>
              <a:rPr lang="en-US" sz="1900" b="1" spc="-46">
                <a:solidFill>
                  <a:srgbClr val="ED7D31"/>
                </a:solidFill>
                <a:latin typeface="Calibri" panose="020F0502020204030204" pitchFamily="34" charset="0"/>
              </a:rPr>
              <a:t>2023</a:t>
            </a:r>
          </a:p>
        </p:txBody>
      </p:sp>
      <p:cxnSp>
        <p:nvCxnSpPr>
          <p:cNvPr id="1197" name="OTLSHAPE_M_e5fc6865ecbd484281c83edd1e587b31_Connector1">
            <a:extLst>
              <a:ext uri="{FF2B5EF4-FFF2-40B4-BE49-F238E27FC236}">
                <a16:creationId xmlns:a16="http://schemas.microsoft.com/office/drawing/2014/main" id="{0B2C6EB9-314C-3096-D58E-E29E39ABF245}"/>
              </a:ext>
            </a:extLst>
          </p:cNvPr>
          <p:cNvCxnSpPr/>
          <p:nvPr>
            <p:custDataLst>
              <p:tags r:id="rId82"/>
            </p:custDataLst>
          </p:nvPr>
        </p:nvCxnSpPr>
        <p:spPr>
          <a:xfrm>
            <a:off x="6185185" y="535563"/>
            <a:ext cx="0" cy="398559"/>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9" name="OTLSHAPE_M_37a7ed6ccce144e4aa5b444178d19fde_Connector1">
            <a:extLst>
              <a:ext uri="{FF2B5EF4-FFF2-40B4-BE49-F238E27FC236}">
                <a16:creationId xmlns:a16="http://schemas.microsoft.com/office/drawing/2014/main" id="{91856040-7602-CABE-E8D5-3984D5C4801B}"/>
              </a:ext>
            </a:extLst>
          </p:cNvPr>
          <p:cNvCxnSpPr/>
          <p:nvPr>
            <p:custDataLst>
              <p:tags r:id="rId83"/>
            </p:custDataLst>
          </p:nvPr>
        </p:nvCxnSpPr>
        <p:spPr>
          <a:xfrm>
            <a:off x="7678270" y="59102"/>
            <a:ext cx="0" cy="87502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1" name="OTLSHAPE_M_7681157e7a1a45379fe58475dfc8933a_Connector1">
            <a:extLst>
              <a:ext uri="{FF2B5EF4-FFF2-40B4-BE49-F238E27FC236}">
                <a16:creationId xmlns:a16="http://schemas.microsoft.com/office/drawing/2014/main" id="{297C79BB-AB51-051B-964C-B38F090A446F}"/>
              </a:ext>
            </a:extLst>
          </p:cNvPr>
          <p:cNvCxnSpPr/>
          <p:nvPr>
            <p:custDataLst>
              <p:tags r:id="rId84"/>
            </p:custDataLst>
          </p:nvPr>
        </p:nvCxnSpPr>
        <p:spPr>
          <a:xfrm>
            <a:off x="2037727" y="535563"/>
            <a:ext cx="0" cy="398559"/>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2" name="OTLSHAPE_M_e1f0cfdeeea24a58afd42ca30cdcd15d_Connector1">
            <a:extLst>
              <a:ext uri="{FF2B5EF4-FFF2-40B4-BE49-F238E27FC236}">
                <a16:creationId xmlns:a16="http://schemas.microsoft.com/office/drawing/2014/main" id="{D9A59CDE-806F-0058-42B5-8AFCDD547735}"/>
              </a:ext>
            </a:extLst>
          </p:cNvPr>
          <p:cNvCxnSpPr/>
          <p:nvPr>
            <p:custDataLst>
              <p:tags r:id="rId85"/>
            </p:custDataLst>
          </p:nvPr>
        </p:nvCxnSpPr>
        <p:spPr>
          <a:xfrm>
            <a:off x="4360304" y="535563"/>
            <a:ext cx="0" cy="398559"/>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3" name="OTLSHAPE_M_2452618aba014fe0a2748f1a02aa4b84_Connector1">
            <a:extLst>
              <a:ext uri="{FF2B5EF4-FFF2-40B4-BE49-F238E27FC236}">
                <a16:creationId xmlns:a16="http://schemas.microsoft.com/office/drawing/2014/main" id="{3A31ABF6-9938-2228-9CEE-0A7CFC1B5DCD}"/>
              </a:ext>
            </a:extLst>
          </p:cNvPr>
          <p:cNvCxnSpPr/>
          <p:nvPr>
            <p:custDataLst>
              <p:tags r:id="rId86"/>
            </p:custDataLst>
          </p:nvPr>
        </p:nvCxnSpPr>
        <p:spPr>
          <a:xfrm>
            <a:off x="7844168" y="465797"/>
            <a:ext cx="0" cy="468325"/>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4" name="OTLSHAPE_M_8c4f7e4e637948c9b4eaf5f646efec07_Connector1">
            <a:extLst>
              <a:ext uri="{FF2B5EF4-FFF2-40B4-BE49-F238E27FC236}">
                <a16:creationId xmlns:a16="http://schemas.microsoft.com/office/drawing/2014/main" id="{E4D6BBC6-B456-4261-D07C-F7A5BCC4878B}"/>
              </a:ext>
            </a:extLst>
          </p:cNvPr>
          <p:cNvCxnSpPr/>
          <p:nvPr>
            <p:custDataLst>
              <p:tags r:id="rId87"/>
            </p:custDataLst>
          </p:nvPr>
        </p:nvCxnSpPr>
        <p:spPr>
          <a:xfrm>
            <a:off x="10166745" y="535563"/>
            <a:ext cx="0" cy="398559"/>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OTLSHAPE_SL_aa3321ebe4094e5fb49ac84bef375d83_HeaderRectangle">
            <a:extLst>
              <a:ext uri="{FF2B5EF4-FFF2-40B4-BE49-F238E27FC236}">
                <a16:creationId xmlns:a16="http://schemas.microsoft.com/office/drawing/2014/main" id="{7DB4E73B-F49F-8F61-8B8A-3BCE07C0C1C5}"/>
              </a:ext>
            </a:extLst>
          </p:cNvPr>
          <p:cNvSpPr/>
          <p:nvPr>
            <p:custDataLst>
              <p:tags r:id="rId88"/>
            </p:custDataLst>
          </p:nvPr>
        </p:nvSpPr>
        <p:spPr>
          <a:xfrm>
            <a:off x="63500" y="1381670"/>
            <a:ext cx="685800" cy="3609721"/>
          </a:xfrm>
          <a:prstGeom prst="rect">
            <a:avLst/>
          </a:prstGeom>
          <a:solidFill>
            <a:srgbClr val="5EA5DD">
              <a:alpha val="49804"/>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41" name="OTLSHAPE_SL_81983a503bc748d88f3cdd38ce3f66dd_HeaderRectangle">
            <a:extLst>
              <a:ext uri="{FF2B5EF4-FFF2-40B4-BE49-F238E27FC236}">
                <a16:creationId xmlns:a16="http://schemas.microsoft.com/office/drawing/2014/main" id="{3CD919CD-0134-6E65-00DA-7E5D18F8537C}"/>
              </a:ext>
            </a:extLst>
          </p:cNvPr>
          <p:cNvSpPr/>
          <p:nvPr>
            <p:custDataLst>
              <p:tags r:id="rId89"/>
            </p:custDataLst>
          </p:nvPr>
        </p:nvSpPr>
        <p:spPr>
          <a:xfrm>
            <a:off x="63500" y="5029491"/>
            <a:ext cx="685800" cy="995661"/>
          </a:xfrm>
          <a:prstGeom prst="rect">
            <a:avLst/>
          </a:prstGeom>
          <a:solidFill>
            <a:srgbClr val="A967CB">
              <a:alpha val="49804"/>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44" name="OTLSHAPE_SL_ad3d6d0dfbc34b53b8ad3638e0f0d1da_HeaderRectangle">
            <a:extLst>
              <a:ext uri="{FF2B5EF4-FFF2-40B4-BE49-F238E27FC236}">
                <a16:creationId xmlns:a16="http://schemas.microsoft.com/office/drawing/2014/main" id="{90F92F97-1CFF-C11F-E3A0-C938928E818A}"/>
              </a:ext>
            </a:extLst>
          </p:cNvPr>
          <p:cNvSpPr/>
          <p:nvPr>
            <p:custDataLst>
              <p:tags r:id="rId90"/>
            </p:custDataLst>
          </p:nvPr>
        </p:nvSpPr>
        <p:spPr>
          <a:xfrm>
            <a:off x="63500" y="6050552"/>
            <a:ext cx="685800" cy="474390"/>
          </a:xfrm>
          <a:prstGeom prst="rect">
            <a:avLst/>
          </a:prstGeom>
          <a:solidFill>
            <a:srgbClr val="44BEA9">
              <a:alpha val="49804"/>
            </a:srgb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575" tIns="1289" rIns="2575" bIns="1289" numCol="1" spcCol="0" rtlCol="0" fromWordArt="0" anchor="ctr" anchorCtr="0" forceAA="0" compatLnSpc="1">
            <a:prstTxWarp prst="textNoShape">
              <a:avLst/>
            </a:prstTxWarp>
            <a:noAutofit/>
          </a:bodyPr>
          <a:lstStyle/>
          <a:p>
            <a:pPr algn="ctr"/>
            <a:endParaRPr lang="en-US" sz="129" b="1"/>
          </a:p>
        </p:txBody>
      </p:sp>
      <p:sp>
        <p:nvSpPr>
          <p:cNvPr id="1316" name="OTLSHAPE_TB_00000000000000000000000000000000_ScaleContainer">
            <a:extLst>
              <a:ext uri="{FF2B5EF4-FFF2-40B4-BE49-F238E27FC236}">
                <a16:creationId xmlns:a16="http://schemas.microsoft.com/office/drawing/2014/main" id="{55C4381E-20BE-C4E1-612C-DC7EB416F024}"/>
              </a:ext>
            </a:extLst>
          </p:cNvPr>
          <p:cNvSpPr/>
          <p:nvPr>
            <p:custDataLst>
              <p:tags r:id="rId91"/>
            </p:custDataLst>
          </p:nvPr>
        </p:nvSpPr>
        <p:spPr>
          <a:xfrm>
            <a:off x="870204" y="934122"/>
            <a:ext cx="10452100" cy="182880"/>
          </a:xfrm>
          <a:prstGeom prst="round2SameRect">
            <a:avLst/>
          </a:prstGeom>
          <a:solidFill>
            <a:srgbClr val="212121"/>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07" name="OTLSHAPE_TB_00000000000000000000000000000000_MiddleScaleContainer">
            <a:extLst>
              <a:ext uri="{FF2B5EF4-FFF2-40B4-BE49-F238E27FC236}">
                <a16:creationId xmlns:a16="http://schemas.microsoft.com/office/drawing/2014/main" id="{18791CBC-B96B-CB41-A4AE-83625AAB6386}"/>
              </a:ext>
            </a:extLst>
          </p:cNvPr>
          <p:cNvSpPr/>
          <p:nvPr>
            <p:custDataLst>
              <p:tags r:id="rId92"/>
            </p:custDataLst>
          </p:nvPr>
        </p:nvSpPr>
        <p:spPr>
          <a:xfrm>
            <a:off x="870204" y="1126146"/>
            <a:ext cx="10452100" cy="182880"/>
          </a:xfrm>
          <a:prstGeom prst="round2SameRect">
            <a:avLst>
              <a:gd name="adj1" fmla="val 0"/>
              <a:gd name="adj2" fmla="val 16667"/>
            </a:avLst>
          </a:prstGeom>
          <a:solidFill>
            <a:srgbClr val="212121"/>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cxnSp>
        <p:nvCxnSpPr>
          <p:cNvPr id="1208" name="OTLSHAPE_G_00000000000000000000000000000000_ShapeBelow0">
            <a:extLst>
              <a:ext uri="{FF2B5EF4-FFF2-40B4-BE49-F238E27FC236}">
                <a16:creationId xmlns:a16="http://schemas.microsoft.com/office/drawing/2014/main" id="{E1F7E4D3-F3F9-DDFB-874E-5AB481D44DEE}"/>
              </a:ext>
            </a:extLst>
          </p:cNvPr>
          <p:cNvCxnSpPr/>
          <p:nvPr>
            <p:custDataLst>
              <p:tags r:id="rId93"/>
            </p:custDataLst>
          </p:nvPr>
        </p:nvCxnSpPr>
        <p:spPr>
          <a:xfrm>
            <a:off x="2031490" y="1318171"/>
            <a:ext cx="0" cy="5206772"/>
          </a:xfrm>
          <a:prstGeom prst="line">
            <a:avLst/>
          </a:prstGeom>
          <a:ln w="9525" cap="flat" cmpd="sng" algn="ctr">
            <a:solidFill>
              <a:srgbClr val="5EA5DD">
                <a:alpha val="14902"/>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9" name="OTLSHAPE_G_00000000000000000000000000000000_ShapeBelow1">
            <a:extLst>
              <a:ext uri="{FF2B5EF4-FFF2-40B4-BE49-F238E27FC236}">
                <a16:creationId xmlns:a16="http://schemas.microsoft.com/office/drawing/2014/main" id="{E1D31238-582C-C8D2-FF3C-C04B9CFAC5FF}"/>
              </a:ext>
            </a:extLst>
          </p:cNvPr>
          <p:cNvCxnSpPr/>
          <p:nvPr>
            <p:custDataLst>
              <p:tags r:id="rId94"/>
            </p:custDataLst>
          </p:nvPr>
        </p:nvCxnSpPr>
        <p:spPr>
          <a:xfrm>
            <a:off x="3192779" y="1318171"/>
            <a:ext cx="0" cy="5206772"/>
          </a:xfrm>
          <a:prstGeom prst="line">
            <a:avLst/>
          </a:prstGeom>
          <a:ln w="9525" cap="flat" cmpd="sng" algn="ctr">
            <a:solidFill>
              <a:srgbClr val="5EA5DD">
                <a:alpha val="14902"/>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0" name="OTLSHAPE_G_00000000000000000000000000000000_ShapeBelow2">
            <a:extLst>
              <a:ext uri="{FF2B5EF4-FFF2-40B4-BE49-F238E27FC236}">
                <a16:creationId xmlns:a16="http://schemas.microsoft.com/office/drawing/2014/main" id="{C0AD6871-3314-1BBE-D084-16CB6CAF6E9E}"/>
              </a:ext>
            </a:extLst>
          </p:cNvPr>
          <p:cNvCxnSpPr/>
          <p:nvPr>
            <p:custDataLst>
              <p:tags r:id="rId95"/>
            </p:custDataLst>
          </p:nvPr>
        </p:nvCxnSpPr>
        <p:spPr>
          <a:xfrm>
            <a:off x="4354067"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1" name="OTLSHAPE_G_00000000000000000000000000000000_ShapeBelow3">
            <a:extLst>
              <a:ext uri="{FF2B5EF4-FFF2-40B4-BE49-F238E27FC236}">
                <a16:creationId xmlns:a16="http://schemas.microsoft.com/office/drawing/2014/main" id="{AA088B41-7AB2-AFDB-ED36-77EEA51B4247}"/>
              </a:ext>
            </a:extLst>
          </p:cNvPr>
          <p:cNvCxnSpPr/>
          <p:nvPr>
            <p:custDataLst>
              <p:tags r:id="rId96"/>
            </p:custDataLst>
          </p:nvPr>
        </p:nvCxnSpPr>
        <p:spPr>
          <a:xfrm>
            <a:off x="5515355"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2" name="OTLSHAPE_G_00000000000000000000000000000000_ShapeBelow4">
            <a:extLst>
              <a:ext uri="{FF2B5EF4-FFF2-40B4-BE49-F238E27FC236}">
                <a16:creationId xmlns:a16="http://schemas.microsoft.com/office/drawing/2014/main" id="{ABC62101-BF1F-3FA7-7582-0231B21D37D1}"/>
              </a:ext>
            </a:extLst>
          </p:cNvPr>
          <p:cNvCxnSpPr/>
          <p:nvPr>
            <p:custDataLst>
              <p:tags r:id="rId97"/>
            </p:custDataLst>
          </p:nvPr>
        </p:nvCxnSpPr>
        <p:spPr>
          <a:xfrm>
            <a:off x="6676643"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3" name="OTLSHAPE_G_00000000000000000000000000000000_ShapeBelow5">
            <a:extLst>
              <a:ext uri="{FF2B5EF4-FFF2-40B4-BE49-F238E27FC236}">
                <a16:creationId xmlns:a16="http://schemas.microsoft.com/office/drawing/2014/main" id="{F2DB5802-070F-CAFE-18F5-0AC989C872AB}"/>
              </a:ext>
            </a:extLst>
          </p:cNvPr>
          <p:cNvCxnSpPr/>
          <p:nvPr>
            <p:custDataLst>
              <p:tags r:id="rId98"/>
            </p:custDataLst>
          </p:nvPr>
        </p:nvCxnSpPr>
        <p:spPr>
          <a:xfrm>
            <a:off x="7837932"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4" name="OTLSHAPE_G_00000000000000000000000000000000_ShapeBelow6">
            <a:extLst>
              <a:ext uri="{FF2B5EF4-FFF2-40B4-BE49-F238E27FC236}">
                <a16:creationId xmlns:a16="http://schemas.microsoft.com/office/drawing/2014/main" id="{4A743DF5-5091-FA2E-C51F-D6D7AD629250}"/>
              </a:ext>
            </a:extLst>
          </p:cNvPr>
          <p:cNvCxnSpPr/>
          <p:nvPr>
            <p:custDataLst>
              <p:tags r:id="rId99"/>
            </p:custDataLst>
          </p:nvPr>
        </p:nvCxnSpPr>
        <p:spPr>
          <a:xfrm>
            <a:off x="8999220"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5" name="OTLSHAPE_G_00000000000000000000000000000000_ShapeBelow7">
            <a:extLst>
              <a:ext uri="{FF2B5EF4-FFF2-40B4-BE49-F238E27FC236}">
                <a16:creationId xmlns:a16="http://schemas.microsoft.com/office/drawing/2014/main" id="{258B4CE4-4575-5DE8-0F4A-49F22ED8C450}"/>
              </a:ext>
            </a:extLst>
          </p:cNvPr>
          <p:cNvCxnSpPr/>
          <p:nvPr>
            <p:custDataLst>
              <p:tags r:id="rId100"/>
            </p:custDataLst>
          </p:nvPr>
        </p:nvCxnSpPr>
        <p:spPr>
          <a:xfrm>
            <a:off x="10160508" y="1318171"/>
            <a:ext cx="0" cy="5206772"/>
          </a:xfrm>
          <a:prstGeom prst="line">
            <a:avLst/>
          </a:prstGeom>
          <a:ln w="9525" cap="rnd" cmpd="sng" algn="ctr">
            <a:solidFill>
              <a:srgbClr val="5EA5DD">
                <a:alpha val="14902"/>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OTLSHAPE_SLT_d402e3e864da44c2bd53946d586697a9_Shape">
            <a:extLst>
              <a:ext uri="{FF2B5EF4-FFF2-40B4-BE49-F238E27FC236}">
                <a16:creationId xmlns:a16="http://schemas.microsoft.com/office/drawing/2014/main" id="{AF0CD1A3-B2E4-883D-CDF5-843CD9190421}"/>
              </a:ext>
            </a:extLst>
          </p:cNvPr>
          <p:cNvSpPr/>
          <p:nvPr>
            <p:custDataLst>
              <p:tags r:id="rId101"/>
            </p:custDataLst>
          </p:nvPr>
        </p:nvSpPr>
        <p:spPr>
          <a:xfrm>
            <a:off x="1865594" y="1458505"/>
            <a:ext cx="1333500" cy="139531"/>
          </a:xfrm>
          <a:prstGeom prst="chevron">
            <a:avLst/>
          </a:prstGeom>
          <a:solidFill>
            <a:srgbClr val="0072BC"/>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2" name="OTLSHAPE_SLT_708100de8e8f45e9b4a0e100efc146e1_Shape">
            <a:extLst>
              <a:ext uri="{FF2B5EF4-FFF2-40B4-BE49-F238E27FC236}">
                <a16:creationId xmlns:a16="http://schemas.microsoft.com/office/drawing/2014/main" id="{7F066036-9845-53CC-8091-E46C1D07334B}"/>
              </a:ext>
            </a:extLst>
          </p:cNvPr>
          <p:cNvSpPr/>
          <p:nvPr>
            <p:custDataLst>
              <p:tags r:id="rId102"/>
            </p:custDataLst>
          </p:nvPr>
        </p:nvSpPr>
        <p:spPr>
          <a:xfrm>
            <a:off x="3026882" y="1713606"/>
            <a:ext cx="1003300" cy="139531"/>
          </a:xfrm>
          <a:prstGeom prst="roundRect">
            <a:avLst/>
          </a:prstGeom>
          <a:solidFill>
            <a:srgbClr val="5293CD"/>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349" name="OTLSHAPE_SLT_96baace30dcb4ce08743de7bc671bedd_Shape">
            <a:extLst>
              <a:ext uri="{FF2B5EF4-FFF2-40B4-BE49-F238E27FC236}">
                <a16:creationId xmlns:a16="http://schemas.microsoft.com/office/drawing/2014/main" id="{2C0BD13E-A2BD-F6E2-096C-AA63F1472687}"/>
              </a:ext>
            </a:extLst>
          </p:cNvPr>
          <p:cNvSpPr/>
          <p:nvPr>
            <p:custDataLst>
              <p:tags r:id="rId103"/>
            </p:custDataLst>
          </p:nvPr>
        </p:nvSpPr>
        <p:spPr>
          <a:xfrm>
            <a:off x="4188170" y="1929971"/>
            <a:ext cx="1333500" cy="139531"/>
          </a:xfrm>
          <a:prstGeom prst="leftRightArrow">
            <a:avLst>
              <a:gd name="adj1" fmla="val 75000"/>
              <a:gd name="adj2" fmla="val 50000"/>
            </a:avLst>
          </a:prstGeom>
          <a:solidFill>
            <a:srgbClr val="5293CD"/>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TLSHAPE_SLT_40d906fb78cc4131b1e55b99443e8231_Shape">
            <a:extLst>
              <a:ext uri="{FF2B5EF4-FFF2-40B4-BE49-F238E27FC236}">
                <a16:creationId xmlns:a16="http://schemas.microsoft.com/office/drawing/2014/main" id="{A7AE6F2F-3E0F-B1A2-0D40-E65394B8F33B}"/>
              </a:ext>
            </a:extLst>
          </p:cNvPr>
          <p:cNvSpPr/>
          <p:nvPr>
            <p:custDataLst>
              <p:tags r:id="rId104"/>
            </p:custDataLst>
          </p:nvPr>
        </p:nvSpPr>
        <p:spPr>
          <a:xfrm>
            <a:off x="5349458" y="2107602"/>
            <a:ext cx="1333500" cy="139531"/>
          </a:xfrm>
          <a:prstGeom prst="leftRightArrow">
            <a:avLst>
              <a:gd name="adj1" fmla="val 75000"/>
              <a:gd name="adj2" fmla="val 50000"/>
            </a:avLst>
          </a:prstGeom>
          <a:solidFill>
            <a:srgbClr val="5293CD"/>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TLSHAPE_SLT_23c7d9fe7f1e4e31b836b06b885bb73b_Shape">
            <a:extLst>
              <a:ext uri="{FF2B5EF4-FFF2-40B4-BE49-F238E27FC236}">
                <a16:creationId xmlns:a16="http://schemas.microsoft.com/office/drawing/2014/main" id="{638517ED-4890-EC77-2310-325BF6D76B6D}"/>
              </a:ext>
            </a:extLst>
          </p:cNvPr>
          <p:cNvSpPr/>
          <p:nvPr>
            <p:custDataLst>
              <p:tags r:id="rId105"/>
            </p:custDataLst>
          </p:nvPr>
        </p:nvSpPr>
        <p:spPr>
          <a:xfrm>
            <a:off x="6510747" y="2610099"/>
            <a:ext cx="838200" cy="139531"/>
          </a:xfrm>
          <a:prstGeom prst="leftRightArrow">
            <a:avLst>
              <a:gd name="adj1" fmla="val 75000"/>
              <a:gd name="adj2" fmla="val 50000"/>
            </a:avLst>
          </a:prstGeom>
          <a:solidFill>
            <a:schemeClr val="accent6"/>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TLSHAPE_SLT_4c2054b4e3594accaa4b93f9023c6bc6_Shape">
            <a:extLst>
              <a:ext uri="{FF2B5EF4-FFF2-40B4-BE49-F238E27FC236}">
                <a16:creationId xmlns:a16="http://schemas.microsoft.com/office/drawing/2014/main" id="{58B746FF-18E6-A0A6-0017-D5F59D122139}"/>
              </a:ext>
            </a:extLst>
          </p:cNvPr>
          <p:cNvSpPr/>
          <p:nvPr>
            <p:custDataLst>
              <p:tags r:id="rId106"/>
            </p:custDataLst>
          </p:nvPr>
        </p:nvSpPr>
        <p:spPr>
          <a:xfrm>
            <a:off x="7672035" y="2919450"/>
            <a:ext cx="1333500" cy="139531"/>
          </a:xfrm>
          <a:prstGeom prst="homePlate">
            <a:avLst/>
          </a:prstGeom>
          <a:solidFill>
            <a:srgbClr val="96D642"/>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TLSHAPE_SLT_b08362ba997a4182915ce571ff17b3a4_Shape">
            <a:extLst>
              <a:ext uri="{FF2B5EF4-FFF2-40B4-BE49-F238E27FC236}">
                <a16:creationId xmlns:a16="http://schemas.microsoft.com/office/drawing/2014/main" id="{87AF1151-52E5-ED89-CB04-F8066C4AA931}"/>
              </a:ext>
            </a:extLst>
          </p:cNvPr>
          <p:cNvSpPr/>
          <p:nvPr>
            <p:custDataLst>
              <p:tags r:id="rId107"/>
            </p:custDataLst>
          </p:nvPr>
        </p:nvSpPr>
        <p:spPr>
          <a:xfrm>
            <a:off x="7672035" y="3228800"/>
            <a:ext cx="1333500" cy="139531"/>
          </a:xfrm>
          <a:prstGeom prst="rightArrow">
            <a:avLst>
              <a:gd name="adj1" fmla="val 75000"/>
              <a:gd name="adj2" fmla="val 50000"/>
            </a:avLst>
          </a:prstGeom>
          <a:solidFill>
            <a:srgbClr val="1AAA42"/>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OTLSHAPE_SLT_5a463f1525ec41a49a43bcc2a16c638b_Shape">
            <a:extLst>
              <a:ext uri="{FF2B5EF4-FFF2-40B4-BE49-F238E27FC236}">
                <a16:creationId xmlns:a16="http://schemas.microsoft.com/office/drawing/2014/main" id="{7EB35375-711E-B07B-47C5-1F0548BE2072}"/>
              </a:ext>
            </a:extLst>
          </p:cNvPr>
          <p:cNvSpPr/>
          <p:nvPr>
            <p:custDataLst>
              <p:tags r:id="rId108"/>
            </p:custDataLst>
          </p:nvPr>
        </p:nvSpPr>
        <p:spPr>
          <a:xfrm>
            <a:off x="6510747" y="3445166"/>
            <a:ext cx="1333500" cy="139531"/>
          </a:xfrm>
          <a:prstGeom prst="leftRightArrow">
            <a:avLst>
              <a:gd name="adj1" fmla="val 75000"/>
              <a:gd name="adj2" fmla="val 50000"/>
            </a:avLst>
          </a:prstGeom>
          <a:solidFill>
            <a:srgbClr val="5293CD"/>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TLSHAPE_SLT_8a58202daaca47d9a0cfa28c559b8863_Shape">
            <a:extLst>
              <a:ext uri="{FF2B5EF4-FFF2-40B4-BE49-F238E27FC236}">
                <a16:creationId xmlns:a16="http://schemas.microsoft.com/office/drawing/2014/main" id="{F272A2AA-8E81-4B24-D736-77FA3E72BF82}"/>
              </a:ext>
            </a:extLst>
          </p:cNvPr>
          <p:cNvSpPr/>
          <p:nvPr>
            <p:custDataLst>
              <p:tags r:id="rId109"/>
            </p:custDataLst>
          </p:nvPr>
        </p:nvSpPr>
        <p:spPr>
          <a:xfrm>
            <a:off x="7672035" y="3715782"/>
            <a:ext cx="1333500" cy="139531"/>
          </a:xfrm>
          <a:prstGeom prst="round2DiagRect">
            <a:avLst>
              <a:gd name="adj1" fmla="val 100000"/>
              <a:gd name="adj2" fmla="val 0"/>
            </a:avLst>
          </a:prstGeom>
          <a:solidFill>
            <a:schemeClr val="accent4"/>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TLSHAPE_SLT_bf3ffb551c2a4b1c97d9c20b3feb3f06_Shape">
            <a:extLst>
              <a:ext uri="{FF2B5EF4-FFF2-40B4-BE49-F238E27FC236}">
                <a16:creationId xmlns:a16="http://schemas.microsoft.com/office/drawing/2014/main" id="{06660C1E-E04A-02DA-8C1A-2F59DC8AA7A1}"/>
              </a:ext>
            </a:extLst>
          </p:cNvPr>
          <p:cNvSpPr/>
          <p:nvPr>
            <p:custDataLst>
              <p:tags r:id="rId110"/>
            </p:custDataLst>
          </p:nvPr>
        </p:nvSpPr>
        <p:spPr>
          <a:xfrm>
            <a:off x="8667425" y="4025133"/>
            <a:ext cx="1333500" cy="139531"/>
          </a:xfrm>
          <a:prstGeom prst="roundRect">
            <a:avLst/>
          </a:prstGeom>
          <a:solidFill>
            <a:srgbClr val="5293CD"/>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345" name="OTLSHAPE_SLT_b5e12074fa8544b5b33341acd39be60a_Shape">
            <a:extLst>
              <a:ext uri="{FF2B5EF4-FFF2-40B4-BE49-F238E27FC236}">
                <a16:creationId xmlns:a16="http://schemas.microsoft.com/office/drawing/2014/main" id="{885F6795-A389-BA55-C428-7BA1A898E47B}"/>
              </a:ext>
            </a:extLst>
          </p:cNvPr>
          <p:cNvSpPr/>
          <p:nvPr>
            <p:custDataLst>
              <p:tags r:id="rId111"/>
            </p:custDataLst>
          </p:nvPr>
        </p:nvSpPr>
        <p:spPr>
          <a:xfrm>
            <a:off x="8667425" y="4241498"/>
            <a:ext cx="1333500" cy="139531"/>
          </a:xfrm>
          <a:prstGeom prst="chevron">
            <a:avLst/>
          </a:prstGeom>
          <a:solidFill>
            <a:schemeClr val="accent4"/>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4" name="OTLSHAPE_SLT_ec2914e47a4a4d3fa38d2fab845f4bc0_Shape">
            <a:extLst>
              <a:ext uri="{FF2B5EF4-FFF2-40B4-BE49-F238E27FC236}">
                <a16:creationId xmlns:a16="http://schemas.microsoft.com/office/drawing/2014/main" id="{414EF653-7B7B-76A1-F330-469A1A5BF91A}"/>
              </a:ext>
            </a:extLst>
          </p:cNvPr>
          <p:cNvSpPr/>
          <p:nvPr>
            <p:custDataLst>
              <p:tags r:id="rId112"/>
            </p:custDataLst>
          </p:nvPr>
        </p:nvSpPr>
        <p:spPr>
          <a:xfrm>
            <a:off x="7672035" y="5067591"/>
            <a:ext cx="1003300" cy="112059"/>
          </a:xfrm>
          <a:prstGeom prst="leftRightArrow">
            <a:avLst>
              <a:gd name="adj1" fmla="val 75000"/>
              <a:gd name="adj2" fmla="val 50000"/>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86" name="OTLSHAPE_SLT_004cc8539fb347c9aedcdc6134d57881_Shape">
            <a:extLst>
              <a:ext uri="{FF2B5EF4-FFF2-40B4-BE49-F238E27FC236}">
                <a16:creationId xmlns:a16="http://schemas.microsoft.com/office/drawing/2014/main" id="{14CB8309-31DF-7AD7-8987-19D81391B8E4}"/>
              </a:ext>
            </a:extLst>
          </p:cNvPr>
          <p:cNvSpPr/>
          <p:nvPr>
            <p:custDataLst>
              <p:tags r:id="rId113"/>
            </p:custDataLst>
          </p:nvPr>
        </p:nvSpPr>
        <p:spPr>
          <a:xfrm>
            <a:off x="8667425" y="5217750"/>
            <a:ext cx="673100" cy="112059"/>
          </a:xfrm>
          <a:prstGeom prst="leftRightArrow">
            <a:avLst>
              <a:gd name="adj1" fmla="val 75000"/>
              <a:gd name="adj2" fmla="val 50000"/>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88" name="OTLSHAPE_SLT_48b3bbbd5cb6408e8847809dd1f9cf83_Shape">
            <a:extLst>
              <a:ext uri="{FF2B5EF4-FFF2-40B4-BE49-F238E27FC236}">
                <a16:creationId xmlns:a16="http://schemas.microsoft.com/office/drawing/2014/main" id="{9FA29163-CFEA-442C-1D7C-42B9FEC87989}"/>
              </a:ext>
            </a:extLst>
          </p:cNvPr>
          <p:cNvSpPr/>
          <p:nvPr>
            <p:custDataLst>
              <p:tags r:id="rId114"/>
            </p:custDataLst>
          </p:nvPr>
        </p:nvSpPr>
        <p:spPr>
          <a:xfrm>
            <a:off x="2695085" y="5367909"/>
            <a:ext cx="1663700" cy="112059"/>
          </a:xfrm>
          <a:prstGeom prst="leftRightArrow">
            <a:avLst>
              <a:gd name="adj1" fmla="val 75000"/>
              <a:gd name="adj2" fmla="val 50000"/>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90" name="OTLSHAPE_SLT_c73b79d6141941c5bac57cef1ce420a7_Shape">
            <a:extLst>
              <a:ext uri="{FF2B5EF4-FFF2-40B4-BE49-F238E27FC236}">
                <a16:creationId xmlns:a16="http://schemas.microsoft.com/office/drawing/2014/main" id="{D4F1653B-4C60-A396-164B-A70A55F4A2B9}"/>
              </a:ext>
            </a:extLst>
          </p:cNvPr>
          <p:cNvSpPr/>
          <p:nvPr>
            <p:custDataLst>
              <p:tags r:id="rId115"/>
            </p:custDataLst>
          </p:nvPr>
        </p:nvSpPr>
        <p:spPr>
          <a:xfrm>
            <a:off x="4685865" y="5518068"/>
            <a:ext cx="1498600" cy="112059"/>
          </a:xfrm>
          <a:prstGeom prst="leftRightArrow">
            <a:avLst>
              <a:gd name="adj1" fmla="val 75000"/>
              <a:gd name="adj2" fmla="val 50000"/>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293" name="OTLSHAPE_SLT_94afe02dc2884ef9914cc2f3a36e5504_Shape">
            <a:extLst>
              <a:ext uri="{FF2B5EF4-FFF2-40B4-BE49-F238E27FC236}">
                <a16:creationId xmlns:a16="http://schemas.microsoft.com/office/drawing/2014/main" id="{1B968C37-E123-3AFE-1E48-6AD468961CFA}"/>
              </a:ext>
            </a:extLst>
          </p:cNvPr>
          <p:cNvSpPr/>
          <p:nvPr>
            <p:custDataLst>
              <p:tags r:id="rId116"/>
            </p:custDataLst>
          </p:nvPr>
        </p:nvSpPr>
        <p:spPr>
          <a:xfrm>
            <a:off x="8667425" y="6088652"/>
            <a:ext cx="1333500" cy="112059"/>
          </a:xfrm>
          <a:prstGeom prst="homePlate">
            <a:avLst/>
          </a:prstGeom>
          <a:solidFill>
            <a:srgbClr val="74AD4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344" name="OTLSHAPE_SLT_d402e3e864da44c2bd53946d586697a9_ShapePercentage">
            <a:extLst>
              <a:ext uri="{FF2B5EF4-FFF2-40B4-BE49-F238E27FC236}">
                <a16:creationId xmlns:a16="http://schemas.microsoft.com/office/drawing/2014/main" id="{3931FF72-453A-70C1-AC34-4F3E891D8601}"/>
              </a:ext>
            </a:extLst>
          </p:cNvPr>
          <p:cNvSpPr/>
          <p:nvPr>
            <p:custDataLst>
              <p:tags r:id="rId117"/>
            </p:custDataLst>
          </p:nvPr>
        </p:nvSpPr>
        <p:spPr>
          <a:xfrm>
            <a:off x="1865594" y="1458505"/>
            <a:ext cx="1333500" cy="139531"/>
          </a:xfrm>
          <a:prstGeom prst="chevron">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3" name="OTLSHAPE_SLT_708100de8e8f45e9b4a0e100efc146e1_ShapePercentage">
            <a:extLst>
              <a:ext uri="{FF2B5EF4-FFF2-40B4-BE49-F238E27FC236}">
                <a16:creationId xmlns:a16="http://schemas.microsoft.com/office/drawing/2014/main" id="{2E92289D-41B0-9B89-932E-9A5FCFDEA34F}"/>
              </a:ext>
            </a:extLst>
          </p:cNvPr>
          <p:cNvSpPr/>
          <p:nvPr>
            <p:custDataLst>
              <p:tags r:id="rId118"/>
            </p:custDataLst>
          </p:nvPr>
        </p:nvSpPr>
        <p:spPr>
          <a:xfrm>
            <a:off x="3026882" y="1713606"/>
            <a:ext cx="1003300" cy="139531"/>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350" name="OTLSHAPE_SLT_96baace30dcb4ce08743de7bc671bedd_ShapePercentage">
            <a:extLst>
              <a:ext uri="{FF2B5EF4-FFF2-40B4-BE49-F238E27FC236}">
                <a16:creationId xmlns:a16="http://schemas.microsoft.com/office/drawing/2014/main" id="{EF8FE6D2-D0D6-F534-13E5-C55E26F6BB35}"/>
              </a:ext>
            </a:extLst>
          </p:cNvPr>
          <p:cNvSpPr/>
          <p:nvPr>
            <p:custDataLst>
              <p:tags r:id="rId119"/>
            </p:custDataLst>
          </p:nvPr>
        </p:nvSpPr>
        <p:spPr>
          <a:xfrm>
            <a:off x="4188170" y="1929971"/>
            <a:ext cx="1333500" cy="139531"/>
          </a:xfrm>
          <a:prstGeom prst="leftRightArrow">
            <a:avLst>
              <a:gd name="adj1" fmla="val 75000"/>
              <a:gd name="adj2" fmla="val 5000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TLSHAPE_SLT_40d906fb78cc4131b1e55b99443e8231_ShapePercentage">
            <a:extLst>
              <a:ext uri="{FF2B5EF4-FFF2-40B4-BE49-F238E27FC236}">
                <a16:creationId xmlns:a16="http://schemas.microsoft.com/office/drawing/2014/main" id="{9FD8001F-AC84-EC5E-598F-E7CFB2128159}"/>
              </a:ext>
            </a:extLst>
          </p:cNvPr>
          <p:cNvSpPr/>
          <p:nvPr>
            <p:custDataLst>
              <p:tags r:id="rId120"/>
            </p:custDataLst>
          </p:nvPr>
        </p:nvSpPr>
        <p:spPr>
          <a:xfrm>
            <a:off x="5349458" y="2107602"/>
            <a:ext cx="1333500" cy="139531"/>
          </a:xfrm>
          <a:prstGeom prst="leftRightArrow">
            <a:avLst>
              <a:gd name="adj1" fmla="val 75000"/>
              <a:gd name="adj2" fmla="val 5000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TLSHAPE_SLT_4c2054b4e3594accaa4b93f9023c6bc6_ShapePercentage">
            <a:extLst>
              <a:ext uri="{FF2B5EF4-FFF2-40B4-BE49-F238E27FC236}">
                <a16:creationId xmlns:a16="http://schemas.microsoft.com/office/drawing/2014/main" id="{1C8742A8-6E1A-AC07-CF74-FCC648990046}"/>
              </a:ext>
            </a:extLst>
          </p:cNvPr>
          <p:cNvSpPr/>
          <p:nvPr>
            <p:custDataLst>
              <p:tags r:id="rId121"/>
            </p:custDataLst>
          </p:nvPr>
        </p:nvSpPr>
        <p:spPr>
          <a:xfrm>
            <a:off x="7672035" y="2919450"/>
            <a:ext cx="1333500" cy="139531"/>
          </a:xfrm>
          <a:prstGeom prst="homePlate">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TLSHAPE_SLT_b08362ba997a4182915ce571ff17b3a4_ShapePercentage">
            <a:extLst>
              <a:ext uri="{FF2B5EF4-FFF2-40B4-BE49-F238E27FC236}">
                <a16:creationId xmlns:a16="http://schemas.microsoft.com/office/drawing/2014/main" id="{27B98545-BDC3-9C8B-544F-634E0ACAEDE5}"/>
              </a:ext>
            </a:extLst>
          </p:cNvPr>
          <p:cNvSpPr/>
          <p:nvPr>
            <p:custDataLst>
              <p:tags r:id="rId122"/>
            </p:custDataLst>
          </p:nvPr>
        </p:nvSpPr>
        <p:spPr>
          <a:xfrm>
            <a:off x="7672035" y="3228800"/>
            <a:ext cx="1333500" cy="139531"/>
          </a:xfrm>
          <a:prstGeom prst="rightArrow">
            <a:avLst>
              <a:gd name="adj1" fmla="val 75000"/>
              <a:gd name="adj2" fmla="val 5000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TLSHAPE_SLT_5a463f1525ec41a49a43bcc2a16c638b_ShapePercentage">
            <a:extLst>
              <a:ext uri="{FF2B5EF4-FFF2-40B4-BE49-F238E27FC236}">
                <a16:creationId xmlns:a16="http://schemas.microsoft.com/office/drawing/2014/main" id="{2C75099A-9EBC-9106-3661-4FB2A3FFABBD}"/>
              </a:ext>
            </a:extLst>
          </p:cNvPr>
          <p:cNvSpPr/>
          <p:nvPr>
            <p:custDataLst>
              <p:tags r:id="rId123"/>
            </p:custDataLst>
          </p:nvPr>
        </p:nvSpPr>
        <p:spPr>
          <a:xfrm>
            <a:off x="6510747" y="3445166"/>
            <a:ext cx="1333500" cy="139531"/>
          </a:xfrm>
          <a:prstGeom prst="leftRightArrow">
            <a:avLst>
              <a:gd name="adj1" fmla="val 75000"/>
              <a:gd name="adj2" fmla="val 5000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TLSHAPE_SLT_8a58202daaca47d9a0cfa28c559b8863_ShapePercentage">
            <a:extLst>
              <a:ext uri="{FF2B5EF4-FFF2-40B4-BE49-F238E27FC236}">
                <a16:creationId xmlns:a16="http://schemas.microsoft.com/office/drawing/2014/main" id="{62BB1532-B70B-25D3-FF25-808BF3ADAAA1}"/>
              </a:ext>
            </a:extLst>
          </p:cNvPr>
          <p:cNvSpPr/>
          <p:nvPr>
            <p:custDataLst>
              <p:tags r:id="rId124"/>
            </p:custDataLst>
          </p:nvPr>
        </p:nvSpPr>
        <p:spPr>
          <a:xfrm>
            <a:off x="7672035" y="3715782"/>
            <a:ext cx="1333500" cy="139531"/>
          </a:xfrm>
          <a:prstGeom prst="round2DiagRect">
            <a:avLst>
              <a:gd name="adj1" fmla="val 100000"/>
              <a:gd name="adj2" fmla="val 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TLSHAPE_SLT_bf3ffb551c2a4b1c97d9c20b3feb3f06_ShapePercentage">
            <a:extLst>
              <a:ext uri="{FF2B5EF4-FFF2-40B4-BE49-F238E27FC236}">
                <a16:creationId xmlns:a16="http://schemas.microsoft.com/office/drawing/2014/main" id="{6482BC10-675C-BB6F-AA77-41BCBF7C56AD}"/>
              </a:ext>
            </a:extLst>
          </p:cNvPr>
          <p:cNvSpPr/>
          <p:nvPr>
            <p:custDataLst>
              <p:tags r:id="rId125"/>
            </p:custDataLst>
          </p:nvPr>
        </p:nvSpPr>
        <p:spPr>
          <a:xfrm>
            <a:off x="8667425" y="4025133"/>
            <a:ext cx="1333500" cy="139531"/>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346" name="OTLSHAPE_SLT_b5e12074fa8544b5b33341acd39be60a_ShapePercentage">
            <a:extLst>
              <a:ext uri="{FF2B5EF4-FFF2-40B4-BE49-F238E27FC236}">
                <a16:creationId xmlns:a16="http://schemas.microsoft.com/office/drawing/2014/main" id="{FC019DBF-D2B8-009D-1BE3-1B30AE730526}"/>
              </a:ext>
            </a:extLst>
          </p:cNvPr>
          <p:cNvSpPr/>
          <p:nvPr>
            <p:custDataLst>
              <p:tags r:id="rId126"/>
            </p:custDataLst>
          </p:nvPr>
        </p:nvSpPr>
        <p:spPr>
          <a:xfrm>
            <a:off x="8667425" y="4241498"/>
            <a:ext cx="1333500" cy="139531"/>
          </a:xfrm>
          <a:prstGeom prst="chevron">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4" name="OTLSHAPE_SLT_23c7d9fe7f1e4e31b836b06b885bb73b_ShapePercentage">
            <a:extLst>
              <a:ext uri="{FF2B5EF4-FFF2-40B4-BE49-F238E27FC236}">
                <a16:creationId xmlns:a16="http://schemas.microsoft.com/office/drawing/2014/main" id="{F47F21D8-4058-0542-96C4-F1A5E41B1469}"/>
              </a:ext>
            </a:extLst>
          </p:cNvPr>
          <p:cNvSpPr/>
          <p:nvPr>
            <p:custDataLst>
              <p:tags r:id="rId127"/>
            </p:custDataLst>
          </p:nvPr>
        </p:nvSpPr>
        <p:spPr>
          <a:xfrm>
            <a:off x="6510747" y="2610099"/>
            <a:ext cx="838200" cy="139531"/>
          </a:xfrm>
          <a:prstGeom prst="leftRightArrow">
            <a:avLst>
              <a:gd name="adj1" fmla="val 75000"/>
              <a:gd name="adj2" fmla="val 50000"/>
            </a:avLst>
          </a:prstGeom>
          <a:solidFill>
            <a:schemeClr val="dk1">
              <a:alpha val="34902"/>
            </a:scheme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TLSHAPE_TB_00000000000000000000000000000000_ElapsedTime">
            <a:extLst>
              <a:ext uri="{FF2B5EF4-FFF2-40B4-BE49-F238E27FC236}">
                <a16:creationId xmlns:a16="http://schemas.microsoft.com/office/drawing/2014/main" id="{42E834EC-0732-D6F9-B8E4-0067A4B29195}"/>
              </a:ext>
            </a:extLst>
          </p:cNvPr>
          <p:cNvSpPr/>
          <p:nvPr>
            <p:custDataLst>
              <p:tags r:id="rId128"/>
            </p:custDataLst>
          </p:nvPr>
        </p:nvSpPr>
        <p:spPr>
          <a:xfrm>
            <a:off x="870204" y="1292567"/>
            <a:ext cx="10274300" cy="25603"/>
          </a:xfrm>
          <a:prstGeom prst="rect">
            <a:avLst/>
          </a:prstGeom>
          <a:solidFill>
            <a:srgbClr val="FF0000">
              <a:alpha val="74902"/>
            </a:srgbClr>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4" name="OTLSHAPE_SLM_6a90016e576344b6a7951b85ff8ed9de_Shape">
            <a:extLst>
              <a:ext uri="{FF2B5EF4-FFF2-40B4-BE49-F238E27FC236}">
                <a16:creationId xmlns:a16="http://schemas.microsoft.com/office/drawing/2014/main" id="{948221EF-4E90-A6D6-F83B-2365A8F07469}"/>
              </a:ext>
            </a:extLst>
          </p:cNvPr>
          <p:cNvSpPr/>
          <p:nvPr>
            <p:custDataLst>
              <p:tags r:id="rId129"/>
            </p:custDataLst>
          </p:nvPr>
        </p:nvSpPr>
        <p:spPr>
          <a:xfrm rot="16200000">
            <a:off x="5425595" y="2304192"/>
            <a:ext cx="190500" cy="215900"/>
          </a:xfrm>
          <a:prstGeom prst="flowChartMerge">
            <a:avLst/>
          </a:prstGeom>
          <a:solidFill>
            <a:srgbClr val="212121"/>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5" name="OTLSHAPE_SLM_02d04a474e5b4fec84aebe5be021ebcd_Shape">
            <a:extLst>
              <a:ext uri="{FF2B5EF4-FFF2-40B4-BE49-F238E27FC236}">
                <a16:creationId xmlns:a16="http://schemas.microsoft.com/office/drawing/2014/main" id="{7D6A13CA-95E7-E5D2-10FC-C5D7F293CAF4}"/>
              </a:ext>
            </a:extLst>
          </p:cNvPr>
          <p:cNvSpPr/>
          <p:nvPr>
            <p:custDataLst>
              <p:tags r:id="rId130"/>
            </p:custDataLst>
          </p:nvPr>
        </p:nvSpPr>
        <p:spPr>
          <a:xfrm rot="16200000">
            <a:off x="7748171" y="4438088"/>
            <a:ext cx="190500" cy="215900"/>
          </a:xfrm>
          <a:prstGeom prst="flowChartMerge">
            <a:avLst/>
          </a:prstGeom>
          <a:solidFill>
            <a:srgbClr val="212121"/>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6" name="OTLSHAPE_SLM_9c71f2a15bed4facb5fc247e1d30602a_Shape">
            <a:extLst>
              <a:ext uri="{FF2B5EF4-FFF2-40B4-BE49-F238E27FC236}">
                <a16:creationId xmlns:a16="http://schemas.microsoft.com/office/drawing/2014/main" id="{2287C8C3-1E6C-126E-5538-8AFDB09652DE}"/>
              </a:ext>
            </a:extLst>
          </p:cNvPr>
          <p:cNvSpPr/>
          <p:nvPr>
            <p:custDataLst>
              <p:tags r:id="rId131"/>
            </p:custDataLst>
          </p:nvPr>
        </p:nvSpPr>
        <p:spPr>
          <a:xfrm rot="16200000">
            <a:off x="11232035" y="4724219"/>
            <a:ext cx="190500" cy="215900"/>
          </a:xfrm>
          <a:prstGeom prst="flowChartMerge">
            <a:avLst/>
          </a:prstGeom>
          <a:solidFill>
            <a:srgbClr val="FDCBD0"/>
          </a:solidFill>
          <a:ln w="14288">
            <a:solidFill>
              <a:srgbClr val="DE323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7" name="OTLSHAPE_SLM_1859d00783a84e96bda15db538e55bb4_Shape">
            <a:extLst>
              <a:ext uri="{FF2B5EF4-FFF2-40B4-BE49-F238E27FC236}">
                <a16:creationId xmlns:a16="http://schemas.microsoft.com/office/drawing/2014/main" id="{B8D67EF0-2590-F5B8-D42F-C8574A73FC47}"/>
              </a:ext>
            </a:extLst>
          </p:cNvPr>
          <p:cNvSpPr/>
          <p:nvPr>
            <p:custDataLst>
              <p:tags r:id="rId132"/>
            </p:custDataLst>
          </p:nvPr>
        </p:nvSpPr>
        <p:spPr>
          <a:xfrm rot="16200000">
            <a:off x="6420984" y="5652818"/>
            <a:ext cx="190500" cy="215900"/>
          </a:xfrm>
          <a:prstGeom prst="flowChartMerge">
            <a:avLst/>
          </a:prstGeom>
          <a:solidFill>
            <a:srgbClr val="CE9200"/>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8" name="OTLSHAPE_SLM_17c85c01078a40cd8f826391f0e6fb0a_Shape">
            <a:extLst>
              <a:ext uri="{FF2B5EF4-FFF2-40B4-BE49-F238E27FC236}">
                <a16:creationId xmlns:a16="http://schemas.microsoft.com/office/drawing/2014/main" id="{32912EA1-0A56-1B43-1AF4-1313104F8830}"/>
              </a:ext>
            </a:extLst>
          </p:cNvPr>
          <p:cNvSpPr/>
          <p:nvPr>
            <p:custDataLst>
              <p:tags r:id="rId133"/>
            </p:custDataLst>
          </p:nvPr>
        </p:nvSpPr>
        <p:spPr>
          <a:xfrm rot="16200000">
            <a:off x="7748171" y="6257770"/>
            <a:ext cx="190500" cy="215900"/>
          </a:xfrm>
          <a:prstGeom prst="flowChartMerge">
            <a:avLst/>
          </a:prstGeom>
          <a:solidFill>
            <a:srgbClr val="397212"/>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39" name="OTLSHAPE_SL_aa3321ebe4094e5fb49ac84bef375d83_Header">
            <a:extLst>
              <a:ext uri="{FF2B5EF4-FFF2-40B4-BE49-F238E27FC236}">
                <a16:creationId xmlns:a16="http://schemas.microsoft.com/office/drawing/2014/main" id="{90912F67-3D10-9755-6208-F5EE1B07FB21}"/>
              </a:ext>
            </a:extLst>
          </p:cNvPr>
          <p:cNvSpPr txBox="1"/>
          <p:nvPr>
            <p:custDataLst>
              <p:tags r:id="rId134"/>
            </p:custDataLst>
          </p:nvPr>
        </p:nvSpPr>
        <p:spPr>
          <a:xfrm>
            <a:off x="63500" y="3114543"/>
            <a:ext cx="685800" cy="143976"/>
          </a:xfrm>
          <a:prstGeom prst="rect">
            <a:avLst/>
          </a:prstGeom>
          <a:noFill/>
        </p:spPr>
        <p:txBody>
          <a:bodyPr vert="horz" wrap="square" lIns="0" tIns="0" rIns="0" bIns="0" rtlCol="0" anchor="ctr" anchorCtr="0">
            <a:noAutofit/>
          </a:bodyPr>
          <a:lstStyle/>
          <a:p>
            <a:pPr algn="ctr"/>
            <a:r>
              <a:rPr lang="en-US" sz="1000">
                <a:solidFill>
                  <a:schemeClr val="dk1"/>
                </a:solidFill>
                <a:latin typeface="Franklin Gothic Medium" panose="020B0603020102020204" pitchFamily="34" charset="0"/>
              </a:rPr>
              <a:t>Planning</a:t>
            </a:r>
          </a:p>
        </p:txBody>
      </p:sp>
      <p:sp>
        <p:nvSpPr>
          <p:cNvPr id="42" name="OTLSHAPE_SL_81983a503bc748d88f3cdd38ce3f66dd_Header">
            <a:extLst>
              <a:ext uri="{FF2B5EF4-FFF2-40B4-BE49-F238E27FC236}">
                <a16:creationId xmlns:a16="http://schemas.microsoft.com/office/drawing/2014/main" id="{9F536328-B974-2055-0768-55E55B12B02C}"/>
              </a:ext>
            </a:extLst>
          </p:cNvPr>
          <p:cNvSpPr txBox="1"/>
          <p:nvPr>
            <p:custDataLst>
              <p:tags r:id="rId135"/>
            </p:custDataLst>
          </p:nvPr>
        </p:nvSpPr>
        <p:spPr>
          <a:xfrm>
            <a:off x="63500" y="5455333"/>
            <a:ext cx="685800" cy="143976"/>
          </a:xfrm>
          <a:prstGeom prst="rect">
            <a:avLst/>
          </a:prstGeom>
          <a:noFill/>
        </p:spPr>
        <p:txBody>
          <a:bodyPr vert="horz" wrap="square" lIns="0" tIns="0" rIns="0" bIns="0" rtlCol="0" anchor="ctr" anchorCtr="0">
            <a:noAutofit/>
          </a:bodyPr>
          <a:lstStyle/>
          <a:p>
            <a:pPr algn="ctr"/>
            <a:r>
              <a:rPr lang="en-US" sz="1000">
                <a:solidFill>
                  <a:schemeClr val="dk1"/>
                </a:solidFill>
                <a:latin typeface="Franklin Gothic Medium" panose="020B0603020102020204" pitchFamily="34" charset="0"/>
              </a:rPr>
              <a:t>Develop</a:t>
            </a:r>
          </a:p>
        </p:txBody>
      </p:sp>
      <p:sp>
        <p:nvSpPr>
          <p:cNvPr id="45" name="OTLSHAPE_SL_ad3d6d0dfbc34b53b8ad3638e0f0d1da_Header">
            <a:extLst>
              <a:ext uri="{FF2B5EF4-FFF2-40B4-BE49-F238E27FC236}">
                <a16:creationId xmlns:a16="http://schemas.microsoft.com/office/drawing/2014/main" id="{134842AF-5FE8-4EB3-AF94-DA3AE8946F7C}"/>
              </a:ext>
            </a:extLst>
          </p:cNvPr>
          <p:cNvSpPr txBox="1"/>
          <p:nvPr>
            <p:custDataLst>
              <p:tags r:id="rId136"/>
            </p:custDataLst>
          </p:nvPr>
        </p:nvSpPr>
        <p:spPr>
          <a:xfrm>
            <a:off x="63500" y="6215759"/>
            <a:ext cx="685800" cy="143976"/>
          </a:xfrm>
          <a:prstGeom prst="rect">
            <a:avLst/>
          </a:prstGeom>
          <a:noFill/>
        </p:spPr>
        <p:txBody>
          <a:bodyPr vert="horz" wrap="square" lIns="0" tIns="0" rIns="0" bIns="0" rtlCol="0" anchor="ctr" anchorCtr="0">
            <a:noAutofit/>
          </a:bodyPr>
          <a:lstStyle/>
          <a:p>
            <a:pPr algn="ctr"/>
            <a:r>
              <a:rPr lang="en-US" sz="1000">
                <a:solidFill>
                  <a:schemeClr val="dk1"/>
                </a:solidFill>
                <a:latin typeface="Franklin Gothic Medium" panose="020B0603020102020204" pitchFamily="34" charset="0"/>
              </a:rPr>
              <a:t>Launch</a:t>
            </a:r>
          </a:p>
        </p:txBody>
      </p:sp>
      <p:sp>
        <p:nvSpPr>
          <p:cNvPr id="84" name="OTLSHAPE_SLM_6a90016e576344b6a7951b85ff8ed9de_Date">
            <a:extLst>
              <a:ext uri="{FF2B5EF4-FFF2-40B4-BE49-F238E27FC236}">
                <a16:creationId xmlns:a16="http://schemas.microsoft.com/office/drawing/2014/main" id="{DED8EF35-D61F-D385-1C3D-9D5E32E2B85E}"/>
              </a:ext>
            </a:extLst>
          </p:cNvPr>
          <p:cNvSpPr txBox="1"/>
          <p:nvPr>
            <p:custDataLst>
              <p:tags r:id="rId137"/>
            </p:custDataLst>
          </p:nvPr>
        </p:nvSpPr>
        <p:spPr>
          <a:xfrm>
            <a:off x="5671098" y="2393733"/>
            <a:ext cx="330200" cy="139531"/>
          </a:xfrm>
          <a:prstGeom prst="rect">
            <a:avLst/>
          </a:prstGeom>
          <a:noFill/>
        </p:spPr>
        <p:txBody>
          <a:bodyPr vert="horz" wrap="square" lIns="0" tIns="0" rIns="0" bIns="0" rtlCol="0" anchor="ctr" anchorCtr="0">
            <a:noAutofit/>
          </a:bodyPr>
          <a:lstStyle/>
          <a:p>
            <a:pPr algn="r"/>
            <a:r>
              <a:rPr lang="en-US" sz="900">
                <a:solidFill>
                  <a:srgbClr val="FEBA0A"/>
                </a:solidFill>
                <a:latin typeface="Calibri" panose="020F0502020204030204" pitchFamily="34" charset="0"/>
              </a:rPr>
              <a:t>17 Nov</a:t>
            </a:r>
          </a:p>
        </p:txBody>
      </p:sp>
      <p:sp>
        <p:nvSpPr>
          <p:cNvPr id="143" name="OTLSHAPE_SLM_02d04a474e5b4fec84aebe5be021ebcd_Date">
            <a:extLst>
              <a:ext uri="{FF2B5EF4-FFF2-40B4-BE49-F238E27FC236}">
                <a16:creationId xmlns:a16="http://schemas.microsoft.com/office/drawing/2014/main" id="{B18F48B6-49E1-0E80-0C8F-EC842951FC19}"/>
              </a:ext>
            </a:extLst>
          </p:cNvPr>
          <p:cNvSpPr txBox="1"/>
          <p:nvPr>
            <p:custDataLst>
              <p:tags r:id="rId138"/>
            </p:custDataLst>
          </p:nvPr>
        </p:nvSpPr>
        <p:spPr>
          <a:xfrm>
            <a:off x="7993674" y="4527629"/>
            <a:ext cx="266700" cy="139531"/>
          </a:xfrm>
          <a:prstGeom prst="rect">
            <a:avLst/>
          </a:prstGeom>
          <a:noFill/>
        </p:spPr>
        <p:txBody>
          <a:bodyPr vert="horz" wrap="square" lIns="0" tIns="0" rIns="0" bIns="0" rtlCol="0" anchor="ctr" anchorCtr="0">
            <a:noAutofit/>
          </a:bodyPr>
          <a:lstStyle/>
          <a:p>
            <a:r>
              <a:rPr lang="en-US" sz="900" dirty="0">
                <a:solidFill>
                  <a:srgbClr val="FEBA0A"/>
                </a:solidFill>
                <a:latin typeface="Calibri" panose="020F0502020204030204" pitchFamily="34" charset="0"/>
              </a:rPr>
              <a:t>1 Dec</a:t>
            </a:r>
          </a:p>
        </p:txBody>
      </p:sp>
      <p:sp>
        <p:nvSpPr>
          <p:cNvPr id="146" name="OTLSHAPE_SLM_9c71f2a15bed4facb5fc247e1d30602a_Date">
            <a:extLst>
              <a:ext uri="{FF2B5EF4-FFF2-40B4-BE49-F238E27FC236}">
                <a16:creationId xmlns:a16="http://schemas.microsoft.com/office/drawing/2014/main" id="{27E3369C-B270-8B4D-E4DE-0090B0B045DA}"/>
              </a:ext>
            </a:extLst>
          </p:cNvPr>
          <p:cNvSpPr txBox="1"/>
          <p:nvPr>
            <p:custDataLst>
              <p:tags r:id="rId139"/>
            </p:custDataLst>
          </p:nvPr>
        </p:nvSpPr>
        <p:spPr>
          <a:xfrm>
            <a:off x="11477539" y="4813760"/>
            <a:ext cx="317500" cy="139531"/>
          </a:xfrm>
          <a:prstGeom prst="rect">
            <a:avLst/>
          </a:prstGeom>
          <a:noFill/>
        </p:spPr>
        <p:txBody>
          <a:bodyPr vert="horz" wrap="square" lIns="0" tIns="0" rIns="0" bIns="0" rtlCol="0" anchor="ctr" anchorCtr="0">
            <a:noAutofit/>
          </a:bodyPr>
          <a:lstStyle/>
          <a:p>
            <a:r>
              <a:rPr lang="en-US" sz="900" dirty="0">
                <a:solidFill>
                  <a:srgbClr val="FEBA0A"/>
                </a:solidFill>
                <a:latin typeface="Calibri" panose="020F0502020204030204" pitchFamily="34" charset="0"/>
              </a:rPr>
              <a:t>22 Dec</a:t>
            </a:r>
          </a:p>
        </p:txBody>
      </p:sp>
      <p:sp>
        <p:nvSpPr>
          <p:cNvPr id="204" name="OTLSHAPE_SLM_17c85c01078a40cd8f826391f0e6fb0a_Date">
            <a:extLst>
              <a:ext uri="{FF2B5EF4-FFF2-40B4-BE49-F238E27FC236}">
                <a16:creationId xmlns:a16="http://schemas.microsoft.com/office/drawing/2014/main" id="{3AAB2B9B-9B63-74AE-22E5-6F40CC12005E}"/>
              </a:ext>
            </a:extLst>
          </p:cNvPr>
          <p:cNvSpPr txBox="1"/>
          <p:nvPr>
            <p:custDataLst>
              <p:tags r:id="rId140"/>
            </p:custDataLst>
          </p:nvPr>
        </p:nvSpPr>
        <p:spPr>
          <a:xfrm>
            <a:off x="7993674" y="6347311"/>
            <a:ext cx="266700" cy="139531"/>
          </a:xfrm>
          <a:prstGeom prst="rect">
            <a:avLst/>
          </a:prstGeom>
          <a:noFill/>
        </p:spPr>
        <p:txBody>
          <a:bodyPr vert="horz" wrap="square" lIns="0" tIns="0" rIns="0" bIns="0" rtlCol="0" anchor="ctr" anchorCtr="0">
            <a:noAutofit/>
          </a:bodyPr>
          <a:lstStyle/>
          <a:p>
            <a:r>
              <a:rPr lang="en-US" sz="900" dirty="0">
                <a:solidFill>
                  <a:srgbClr val="FEBA0A"/>
                </a:solidFill>
                <a:latin typeface="Calibri" panose="020F0502020204030204" pitchFamily="34" charset="0"/>
              </a:rPr>
              <a:t>1 Dec</a:t>
            </a:r>
          </a:p>
        </p:txBody>
      </p:sp>
      <p:sp>
        <p:nvSpPr>
          <p:cNvPr id="184" name="OTLSHAPE_SLM_1859d00783a84e96bda15db538e55bb4_Date">
            <a:extLst>
              <a:ext uri="{FF2B5EF4-FFF2-40B4-BE49-F238E27FC236}">
                <a16:creationId xmlns:a16="http://schemas.microsoft.com/office/drawing/2014/main" id="{EAE8CE9B-A35C-2332-0FE2-4F4974F1146B}"/>
              </a:ext>
            </a:extLst>
          </p:cNvPr>
          <p:cNvSpPr txBox="1"/>
          <p:nvPr>
            <p:custDataLst>
              <p:tags r:id="rId141"/>
            </p:custDataLst>
          </p:nvPr>
        </p:nvSpPr>
        <p:spPr>
          <a:xfrm>
            <a:off x="6347225" y="5847521"/>
            <a:ext cx="330200" cy="139531"/>
          </a:xfrm>
          <a:prstGeom prst="rect">
            <a:avLst/>
          </a:prstGeom>
          <a:noFill/>
        </p:spPr>
        <p:txBody>
          <a:bodyPr vert="horz" wrap="square" lIns="0" tIns="0" rIns="0" bIns="0" rtlCol="0" anchor="ctr" anchorCtr="0">
            <a:noAutofit/>
          </a:bodyPr>
          <a:lstStyle/>
          <a:p>
            <a:pPr algn="r"/>
            <a:r>
              <a:rPr lang="en-US" sz="900">
                <a:solidFill>
                  <a:srgbClr val="FEBA0A"/>
                </a:solidFill>
                <a:latin typeface="Calibri" panose="020F0502020204030204" pitchFamily="34" charset="0"/>
              </a:rPr>
              <a:t>23 Nov</a:t>
            </a:r>
          </a:p>
        </p:txBody>
      </p:sp>
      <p:sp>
        <p:nvSpPr>
          <p:cNvPr id="1319" name="OTLSHAPE_TB_00000000000000000000000000000000_MiddleTimescaleInterval1">
            <a:extLst>
              <a:ext uri="{FF2B5EF4-FFF2-40B4-BE49-F238E27FC236}">
                <a16:creationId xmlns:a16="http://schemas.microsoft.com/office/drawing/2014/main" id="{20A1424C-54B1-0C16-49F1-7C822D83BFAC}"/>
              </a:ext>
            </a:extLst>
          </p:cNvPr>
          <p:cNvSpPr txBox="1"/>
          <p:nvPr>
            <p:custDataLst>
              <p:tags r:id="rId142"/>
            </p:custDataLst>
          </p:nvPr>
        </p:nvSpPr>
        <p:spPr>
          <a:xfrm>
            <a:off x="933704"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1</a:t>
            </a:r>
          </a:p>
        </p:txBody>
      </p:sp>
      <p:sp>
        <p:nvSpPr>
          <p:cNvPr id="53" name="OTLSHAPE_SLT_d402e3e864da44c2bd53946d586697a9_Duration">
            <a:extLst>
              <a:ext uri="{FF2B5EF4-FFF2-40B4-BE49-F238E27FC236}">
                <a16:creationId xmlns:a16="http://schemas.microsoft.com/office/drawing/2014/main" id="{655C4511-CBFD-4D16-551C-4D1BC0809BA1}"/>
              </a:ext>
            </a:extLst>
          </p:cNvPr>
          <p:cNvSpPr txBox="1"/>
          <p:nvPr>
            <p:custDataLst>
              <p:tags r:id="rId143"/>
            </p:custDataLst>
          </p:nvPr>
        </p:nvSpPr>
        <p:spPr>
          <a:xfrm>
            <a:off x="2383228" y="1458505"/>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61" name="OTLSHAPE_SLT_708100de8e8f45e9b4a0e100efc146e1_Duration">
            <a:extLst>
              <a:ext uri="{FF2B5EF4-FFF2-40B4-BE49-F238E27FC236}">
                <a16:creationId xmlns:a16="http://schemas.microsoft.com/office/drawing/2014/main" id="{35C25EC7-42D2-8171-44C9-B321F34E177C}"/>
              </a:ext>
            </a:extLst>
          </p:cNvPr>
          <p:cNvSpPr txBox="1"/>
          <p:nvPr>
            <p:custDataLst>
              <p:tags r:id="rId144"/>
            </p:custDataLst>
          </p:nvPr>
        </p:nvSpPr>
        <p:spPr>
          <a:xfrm>
            <a:off x="3378618" y="1713606"/>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6 days</a:t>
            </a:r>
          </a:p>
        </p:txBody>
      </p:sp>
      <p:sp>
        <p:nvSpPr>
          <p:cNvPr id="69" name="OTLSHAPE_SLT_96baace30dcb4ce08743de7bc671bedd_Duration">
            <a:extLst>
              <a:ext uri="{FF2B5EF4-FFF2-40B4-BE49-F238E27FC236}">
                <a16:creationId xmlns:a16="http://schemas.microsoft.com/office/drawing/2014/main" id="{4AA0A763-7F3C-4A26-B84E-04764830ECB8}"/>
              </a:ext>
            </a:extLst>
          </p:cNvPr>
          <p:cNvSpPr txBox="1"/>
          <p:nvPr>
            <p:custDataLst>
              <p:tags r:id="rId145"/>
            </p:custDataLst>
          </p:nvPr>
        </p:nvSpPr>
        <p:spPr>
          <a:xfrm>
            <a:off x="4705804" y="1929971"/>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77" name="OTLSHAPE_SLT_40d906fb78cc4131b1e55b99443e8231_Duration">
            <a:extLst>
              <a:ext uri="{FF2B5EF4-FFF2-40B4-BE49-F238E27FC236}">
                <a16:creationId xmlns:a16="http://schemas.microsoft.com/office/drawing/2014/main" id="{B5917E0F-46C0-86CF-8244-D4F118A663AB}"/>
              </a:ext>
            </a:extLst>
          </p:cNvPr>
          <p:cNvSpPr txBox="1"/>
          <p:nvPr>
            <p:custDataLst>
              <p:tags r:id="rId146"/>
            </p:custDataLst>
          </p:nvPr>
        </p:nvSpPr>
        <p:spPr>
          <a:xfrm>
            <a:off x="5867092" y="2107602"/>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96" name="OTLSHAPE_SLT_4c2054b4e3594accaa4b93f9023c6bc6_Duration">
            <a:extLst>
              <a:ext uri="{FF2B5EF4-FFF2-40B4-BE49-F238E27FC236}">
                <a16:creationId xmlns:a16="http://schemas.microsoft.com/office/drawing/2014/main" id="{A9FFD505-DB07-C6F6-3DFC-62CD8C51D568}"/>
              </a:ext>
            </a:extLst>
          </p:cNvPr>
          <p:cNvSpPr txBox="1"/>
          <p:nvPr>
            <p:custDataLst>
              <p:tags r:id="rId147"/>
            </p:custDataLst>
          </p:nvPr>
        </p:nvSpPr>
        <p:spPr>
          <a:xfrm>
            <a:off x="8189669" y="2919450"/>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104" name="OTLSHAPE_SLT_b08362ba997a4182915ce571ff17b3a4_Duration">
            <a:extLst>
              <a:ext uri="{FF2B5EF4-FFF2-40B4-BE49-F238E27FC236}">
                <a16:creationId xmlns:a16="http://schemas.microsoft.com/office/drawing/2014/main" id="{9CFA34D8-4751-CD07-53C5-9F54889277B8}"/>
              </a:ext>
            </a:extLst>
          </p:cNvPr>
          <p:cNvSpPr txBox="1"/>
          <p:nvPr>
            <p:custDataLst>
              <p:tags r:id="rId148"/>
            </p:custDataLst>
          </p:nvPr>
        </p:nvSpPr>
        <p:spPr>
          <a:xfrm>
            <a:off x="8189669" y="3228800"/>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112" name="OTLSHAPE_SLT_5a463f1525ec41a49a43bcc2a16c638b_Duration">
            <a:extLst>
              <a:ext uri="{FF2B5EF4-FFF2-40B4-BE49-F238E27FC236}">
                <a16:creationId xmlns:a16="http://schemas.microsoft.com/office/drawing/2014/main" id="{4B38DD77-2AD4-66AC-3340-C3603B189E4E}"/>
              </a:ext>
            </a:extLst>
          </p:cNvPr>
          <p:cNvSpPr txBox="1"/>
          <p:nvPr>
            <p:custDataLst>
              <p:tags r:id="rId149"/>
            </p:custDataLst>
          </p:nvPr>
        </p:nvSpPr>
        <p:spPr>
          <a:xfrm>
            <a:off x="7028380" y="3445166"/>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120" name="OTLSHAPE_SLT_8a58202daaca47d9a0cfa28c559b8863_Duration">
            <a:extLst>
              <a:ext uri="{FF2B5EF4-FFF2-40B4-BE49-F238E27FC236}">
                <a16:creationId xmlns:a16="http://schemas.microsoft.com/office/drawing/2014/main" id="{809E6849-442A-4DB2-5CD8-13A265F133D2}"/>
              </a:ext>
            </a:extLst>
          </p:cNvPr>
          <p:cNvSpPr txBox="1"/>
          <p:nvPr>
            <p:custDataLst>
              <p:tags r:id="rId150"/>
            </p:custDataLst>
          </p:nvPr>
        </p:nvSpPr>
        <p:spPr>
          <a:xfrm>
            <a:off x="8189669" y="3715782"/>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128" name="OTLSHAPE_SLT_bf3ffb551c2a4b1c97d9c20b3feb3f06_Duration">
            <a:extLst>
              <a:ext uri="{FF2B5EF4-FFF2-40B4-BE49-F238E27FC236}">
                <a16:creationId xmlns:a16="http://schemas.microsoft.com/office/drawing/2014/main" id="{44D5657F-C91F-1F9E-724C-2141F9A91758}"/>
              </a:ext>
            </a:extLst>
          </p:cNvPr>
          <p:cNvSpPr txBox="1"/>
          <p:nvPr>
            <p:custDataLst>
              <p:tags r:id="rId151"/>
            </p:custDataLst>
          </p:nvPr>
        </p:nvSpPr>
        <p:spPr>
          <a:xfrm>
            <a:off x="9185059" y="4025133"/>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136" name="OTLSHAPE_SLT_b5e12074fa8544b5b33341acd39be60a_Duration">
            <a:extLst>
              <a:ext uri="{FF2B5EF4-FFF2-40B4-BE49-F238E27FC236}">
                <a16:creationId xmlns:a16="http://schemas.microsoft.com/office/drawing/2014/main" id="{D19C8985-9650-3D95-7B6B-9B0AD758B61C}"/>
              </a:ext>
            </a:extLst>
          </p:cNvPr>
          <p:cNvSpPr txBox="1"/>
          <p:nvPr>
            <p:custDataLst>
              <p:tags r:id="rId152"/>
            </p:custDataLst>
          </p:nvPr>
        </p:nvSpPr>
        <p:spPr>
          <a:xfrm>
            <a:off x="9185059" y="4241498"/>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8 days</a:t>
            </a:r>
          </a:p>
        </p:txBody>
      </p:sp>
      <p:sp>
        <p:nvSpPr>
          <p:cNvPr id="57" name="OTLSHAPE_SLT_d402e3e864da44c2bd53946d586697a9_JoinedDate">
            <a:extLst>
              <a:ext uri="{FF2B5EF4-FFF2-40B4-BE49-F238E27FC236}">
                <a16:creationId xmlns:a16="http://schemas.microsoft.com/office/drawing/2014/main" id="{7794C86D-3576-BB93-97EE-D9EAE3D9B02E}"/>
              </a:ext>
            </a:extLst>
          </p:cNvPr>
          <p:cNvSpPr txBox="1"/>
          <p:nvPr>
            <p:custDataLst>
              <p:tags r:id="rId153"/>
            </p:custDataLst>
          </p:nvPr>
        </p:nvSpPr>
        <p:spPr>
          <a:xfrm>
            <a:off x="3243465" y="1458505"/>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27/10 - 03/11</a:t>
            </a:r>
          </a:p>
        </p:txBody>
      </p:sp>
      <p:sp>
        <p:nvSpPr>
          <p:cNvPr id="65" name="OTLSHAPE_SLT_708100de8e8f45e9b4a0e100efc146e1_JoinedDate">
            <a:extLst>
              <a:ext uri="{FF2B5EF4-FFF2-40B4-BE49-F238E27FC236}">
                <a16:creationId xmlns:a16="http://schemas.microsoft.com/office/drawing/2014/main" id="{D8D3D8D4-700C-8D1A-AD50-5A744B8C7119}"/>
              </a:ext>
            </a:extLst>
          </p:cNvPr>
          <p:cNvSpPr txBox="1"/>
          <p:nvPr>
            <p:custDataLst>
              <p:tags r:id="rId154"/>
            </p:custDataLst>
          </p:nvPr>
        </p:nvSpPr>
        <p:spPr>
          <a:xfrm>
            <a:off x="4072957" y="1713606"/>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03/11 - 08/11</a:t>
            </a:r>
          </a:p>
        </p:txBody>
      </p:sp>
      <p:sp>
        <p:nvSpPr>
          <p:cNvPr id="73" name="OTLSHAPE_SLT_96baace30dcb4ce08743de7bc671bedd_JoinedDate">
            <a:extLst>
              <a:ext uri="{FF2B5EF4-FFF2-40B4-BE49-F238E27FC236}">
                <a16:creationId xmlns:a16="http://schemas.microsoft.com/office/drawing/2014/main" id="{8BE2A4C9-98CC-6C08-8E88-4175628DE72A}"/>
              </a:ext>
            </a:extLst>
          </p:cNvPr>
          <p:cNvSpPr txBox="1"/>
          <p:nvPr>
            <p:custDataLst>
              <p:tags r:id="rId155"/>
            </p:custDataLst>
          </p:nvPr>
        </p:nvSpPr>
        <p:spPr>
          <a:xfrm>
            <a:off x="5566042" y="1929971"/>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10/11 - 17/11</a:t>
            </a:r>
          </a:p>
        </p:txBody>
      </p:sp>
      <p:sp>
        <p:nvSpPr>
          <p:cNvPr id="81" name="OTLSHAPE_SLT_40d906fb78cc4131b1e55b99443e8231_JoinedDate">
            <a:extLst>
              <a:ext uri="{FF2B5EF4-FFF2-40B4-BE49-F238E27FC236}">
                <a16:creationId xmlns:a16="http://schemas.microsoft.com/office/drawing/2014/main" id="{14DA56E2-B38E-26CA-0E08-5CEE758DD59C}"/>
              </a:ext>
            </a:extLst>
          </p:cNvPr>
          <p:cNvSpPr txBox="1"/>
          <p:nvPr>
            <p:custDataLst>
              <p:tags r:id="rId156"/>
            </p:custDataLst>
          </p:nvPr>
        </p:nvSpPr>
        <p:spPr>
          <a:xfrm>
            <a:off x="6727330" y="2107602"/>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17/11 - 24/11</a:t>
            </a:r>
          </a:p>
        </p:txBody>
      </p:sp>
      <p:sp>
        <p:nvSpPr>
          <p:cNvPr id="100" name="OTLSHAPE_SLT_4c2054b4e3594accaa4b93f9023c6bc6_JoinedDate">
            <a:extLst>
              <a:ext uri="{FF2B5EF4-FFF2-40B4-BE49-F238E27FC236}">
                <a16:creationId xmlns:a16="http://schemas.microsoft.com/office/drawing/2014/main" id="{22415F02-3F20-5A0E-9A5B-E5D7600A4627}"/>
              </a:ext>
            </a:extLst>
          </p:cNvPr>
          <p:cNvSpPr txBox="1"/>
          <p:nvPr>
            <p:custDataLst>
              <p:tags r:id="rId157"/>
            </p:custDataLst>
          </p:nvPr>
        </p:nvSpPr>
        <p:spPr>
          <a:xfrm>
            <a:off x="9049907" y="2919450"/>
            <a:ext cx="647700" cy="139531"/>
          </a:xfrm>
          <a:prstGeom prst="rect">
            <a:avLst/>
          </a:prstGeom>
          <a:noFill/>
        </p:spPr>
        <p:txBody>
          <a:bodyPr vert="horz" wrap="square" lIns="0" tIns="0" rIns="0" bIns="0" rtlCol="0" anchor="ctr" anchorCtr="0">
            <a:noAutofit/>
          </a:bodyPr>
          <a:lstStyle/>
          <a:p>
            <a:r>
              <a:rPr lang="en-US" sz="900" dirty="0">
                <a:solidFill>
                  <a:srgbClr val="EA161E"/>
                </a:solidFill>
                <a:latin typeface="Calibri" panose="020F0502020204030204" pitchFamily="34" charset="0"/>
              </a:rPr>
              <a:t>01/12 - 08/12</a:t>
            </a:r>
          </a:p>
        </p:txBody>
      </p:sp>
      <p:sp>
        <p:nvSpPr>
          <p:cNvPr id="108" name="OTLSHAPE_SLT_b08362ba997a4182915ce571ff17b3a4_JoinedDate">
            <a:extLst>
              <a:ext uri="{FF2B5EF4-FFF2-40B4-BE49-F238E27FC236}">
                <a16:creationId xmlns:a16="http://schemas.microsoft.com/office/drawing/2014/main" id="{4B9526C9-2D0F-A233-ED74-60518F9F414C}"/>
              </a:ext>
            </a:extLst>
          </p:cNvPr>
          <p:cNvSpPr txBox="1"/>
          <p:nvPr>
            <p:custDataLst>
              <p:tags r:id="rId158"/>
            </p:custDataLst>
          </p:nvPr>
        </p:nvSpPr>
        <p:spPr>
          <a:xfrm>
            <a:off x="9049907" y="3228800"/>
            <a:ext cx="647700" cy="139531"/>
          </a:xfrm>
          <a:prstGeom prst="rect">
            <a:avLst/>
          </a:prstGeom>
          <a:noFill/>
        </p:spPr>
        <p:txBody>
          <a:bodyPr vert="horz" wrap="square" lIns="0" tIns="0" rIns="0" bIns="0" rtlCol="0" anchor="ctr" anchorCtr="0">
            <a:noAutofit/>
          </a:bodyPr>
          <a:lstStyle/>
          <a:p>
            <a:r>
              <a:rPr lang="en-US" sz="900" dirty="0">
                <a:solidFill>
                  <a:srgbClr val="EA161E"/>
                </a:solidFill>
                <a:latin typeface="Calibri" panose="020F0502020204030204" pitchFamily="34" charset="0"/>
              </a:rPr>
              <a:t>01/12 - 08/12</a:t>
            </a:r>
          </a:p>
        </p:txBody>
      </p:sp>
      <p:sp>
        <p:nvSpPr>
          <p:cNvPr id="116" name="OTLSHAPE_SLT_5a463f1525ec41a49a43bcc2a16c638b_JoinedDate">
            <a:extLst>
              <a:ext uri="{FF2B5EF4-FFF2-40B4-BE49-F238E27FC236}">
                <a16:creationId xmlns:a16="http://schemas.microsoft.com/office/drawing/2014/main" id="{A443D39E-ED3D-D938-3E8E-5A0FFA0AC6A3}"/>
              </a:ext>
            </a:extLst>
          </p:cNvPr>
          <p:cNvSpPr txBox="1"/>
          <p:nvPr>
            <p:custDataLst>
              <p:tags r:id="rId159"/>
            </p:custDataLst>
          </p:nvPr>
        </p:nvSpPr>
        <p:spPr>
          <a:xfrm>
            <a:off x="7888618" y="3445166"/>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24/11 - 01/12</a:t>
            </a:r>
          </a:p>
        </p:txBody>
      </p:sp>
      <p:sp>
        <p:nvSpPr>
          <p:cNvPr id="124" name="OTLSHAPE_SLT_8a58202daaca47d9a0cfa28c559b8863_JoinedDate">
            <a:extLst>
              <a:ext uri="{FF2B5EF4-FFF2-40B4-BE49-F238E27FC236}">
                <a16:creationId xmlns:a16="http://schemas.microsoft.com/office/drawing/2014/main" id="{2CCC7F8C-3936-8FEC-BC63-4E6253A4A189}"/>
              </a:ext>
            </a:extLst>
          </p:cNvPr>
          <p:cNvSpPr txBox="1"/>
          <p:nvPr>
            <p:custDataLst>
              <p:tags r:id="rId160"/>
            </p:custDataLst>
          </p:nvPr>
        </p:nvSpPr>
        <p:spPr>
          <a:xfrm>
            <a:off x="9049907" y="3715782"/>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01/12 - 08/12</a:t>
            </a:r>
          </a:p>
        </p:txBody>
      </p:sp>
      <p:sp>
        <p:nvSpPr>
          <p:cNvPr id="132" name="OTLSHAPE_SLT_bf3ffb551c2a4b1c97d9c20b3feb3f06_JoinedDate">
            <a:extLst>
              <a:ext uri="{FF2B5EF4-FFF2-40B4-BE49-F238E27FC236}">
                <a16:creationId xmlns:a16="http://schemas.microsoft.com/office/drawing/2014/main" id="{DC1F5F59-0A9B-4E84-A60E-D73AD8262837}"/>
              </a:ext>
            </a:extLst>
          </p:cNvPr>
          <p:cNvSpPr txBox="1"/>
          <p:nvPr>
            <p:custDataLst>
              <p:tags r:id="rId161"/>
            </p:custDataLst>
          </p:nvPr>
        </p:nvSpPr>
        <p:spPr>
          <a:xfrm>
            <a:off x="10045296" y="4025133"/>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07/12 - 14/12</a:t>
            </a:r>
          </a:p>
        </p:txBody>
      </p:sp>
      <p:sp>
        <p:nvSpPr>
          <p:cNvPr id="140" name="OTLSHAPE_SLT_b5e12074fa8544b5b33341acd39be60a_JoinedDate">
            <a:extLst>
              <a:ext uri="{FF2B5EF4-FFF2-40B4-BE49-F238E27FC236}">
                <a16:creationId xmlns:a16="http://schemas.microsoft.com/office/drawing/2014/main" id="{2BF376C9-5F9D-B66D-C821-9F6511BCB35B}"/>
              </a:ext>
            </a:extLst>
          </p:cNvPr>
          <p:cNvSpPr txBox="1"/>
          <p:nvPr>
            <p:custDataLst>
              <p:tags r:id="rId162"/>
            </p:custDataLst>
          </p:nvPr>
        </p:nvSpPr>
        <p:spPr>
          <a:xfrm>
            <a:off x="10045296" y="4241498"/>
            <a:ext cx="647700" cy="139531"/>
          </a:xfrm>
          <a:prstGeom prst="rect">
            <a:avLst/>
          </a:prstGeom>
          <a:noFill/>
        </p:spPr>
        <p:txBody>
          <a:bodyPr vert="horz" wrap="square" lIns="0" tIns="0" rIns="0" bIns="0" rtlCol="0" anchor="ctr" anchorCtr="0">
            <a:noAutofit/>
          </a:bodyPr>
          <a:lstStyle/>
          <a:p>
            <a:r>
              <a:rPr lang="en-US" sz="900">
                <a:solidFill>
                  <a:srgbClr val="EA161E"/>
                </a:solidFill>
                <a:latin typeface="Calibri" panose="020F0502020204030204" pitchFamily="34" charset="0"/>
              </a:rPr>
              <a:t>07/12 - 14/12</a:t>
            </a:r>
          </a:p>
        </p:txBody>
      </p:sp>
      <p:sp>
        <p:nvSpPr>
          <p:cNvPr id="88" name="OTLSHAPE_SLT_23c7d9fe7f1e4e31b836b06b885bb73b_Duration">
            <a:extLst>
              <a:ext uri="{FF2B5EF4-FFF2-40B4-BE49-F238E27FC236}">
                <a16:creationId xmlns:a16="http://schemas.microsoft.com/office/drawing/2014/main" id="{E1679293-C9CA-302C-1724-BA4F34FC76EE}"/>
              </a:ext>
            </a:extLst>
          </p:cNvPr>
          <p:cNvSpPr txBox="1"/>
          <p:nvPr>
            <p:custDataLst>
              <p:tags r:id="rId163"/>
            </p:custDataLst>
          </p:nvPr>
        </p:nvSpPr>
        <p:spPr>
          <a:xfrm>
            <a:off x="6779533" y="2610099"/>
            <a:ext cx="292100" cy="139531"/>
          </a:xfrm>
          <a:prstGeom prst="rect">
            <a:avLst/>
          </a:prstGeom>
          <a:noFill/>
        </p:spPr>
        <p:txBody>
          <a:bodyPr vert="horz" wrap="square" lIns="0" tIns="0" rIns="0" bIns="0" rtlCol="0" anchor="ctr" anchorCtr="0">
            <a:spAutoFit/>
          </a:bodyPr>
          <a:lstStyle/>
          <a:p>
            <a:pPr algn="ctr"/>
            <a:r>
              <a:rPr lang="en-US" sz="900" spc="-4">
                <a:solidFill>
                  <a:srgbClr val="ED7D31"/>
                </a:solidFill>
                <a:latin typeface="Calibri" panose="020F0502020204030204" pitchFamily="34" charset="0"/>
              </a:rPr>
              <a:t>5 days</a:t>
            </a:r>
          </a:p>
        </p:txBody>
      </p:sp>
      <p:sp>
        <p:nvSpPr>
          <p:cNvPr id="92" name="OTLSHAPE_SLT_23c7d9fe7f1e4e31b836b06b885bb73b_JoinedDate">
            <a:extLst>
              <a:ext uri="{FF2B5EF4-FFF2-40B4-BE49-F238E27FC236}">
                <a16:creationId xmlns:a16="http://schemas.microsoft.com/office/drawing/2014/main" id="{763EF72D-CF90-B3CE-2EE6-4FE902FB50EF}"/>
              </a:ext>
            </a:extLst>
          </p:cNvPr>
          <p:cNvSpPr txBox="1"/>
          <p:nvPr>
            <p:custDataLst>
              <p:tags r:id="rId164"/>
            </p:custDataLst>
          </p:nvPr>
        </p:nvSpPr>
        <p:spPr>
          <a:xfrm>
            <a:off x="7390923" y="2610099"/>
            <a:ext cx="647700" cy="139531"/>
          </a:xfrm>
          <a:prstGeom prst="rect">
            <a:avLst/>
          </a:prstGeom>
          <a:noFill/>
        </p:spPr>
        <p:txBody>
          <a:bodyPr vert="horz" wrap="square" lIns="0" tIns="0" rIns="0" bIns="0" rtlCol="0" anchor="ctr" anchorCtr="0">
            <a:noAutofit/>
          </a:bodyPr>
          <a:lstStyle/>
          <a:p>
            <a:pPr algn="ctr"/>
            <a:r>
              <a:rPr lang="en-US" sz="900">
                <a:solidFill>
                  <a:srgbClr val="EA161E"/>
                </a:solidFill>
                <a:latin typeface="Calibri" panose="020F0502020204030204" pitchFamily="34" charset="0"/>
              </a:rPr>
              <a:t>24/11 - 28/11</a:t>
            </a:r>
          </a:p>
        </p:txBody>
      </p:sp>
      <p:sp>
        <p:nvSpPr>
          <p:cNvPr id="58" name="OTLSHAPE_SLT_d402e3e864da44c2bd53946d586697a9_Title">
            <a:extLst>
              <a:ext uri="{FF2B5EF4-FFF2-40B4-BE49-F238E27FC236}">
                <a16:creationId xmlns:a16="http://schemas.microsoft.com/office/drawing/2014/main" id="{776CCC57-24DB-0E5A-0ECF-85B74753595E}"/>
              </a:ext>
            </a:extLst>
          </p:cNvPr>
          <p:cNvSpPr txBox="1"/>
          <p:nvPr>
            <p:custDataLst>
              <p:tags r:id="rId165"/>
            </p:custDataLst>
          </p:nvPr>
        </p:nvSpPr>
        <p:spPr>
          <a:xfrm>
            <a:off x="1112188" y="1419770"/>
            <a:ext cx="711200" cy="217001"/>
          </a:xfrm>
          <a:prstGeom prst="rect">
            <a:avLst/>
          </a:prstGeom>
          <a:noFill/>
        </p:spPr>
        <p:txBody>
          <a:bodyPr vert="horz" wrap="square" lIns="0" tIns="0" rIns="0" bIns="0" rtlCol="0" anchor="ctr" anchorCtr="0">
            <a:noAutofit/>
          </a:bodyPr>
          <a:lstStyle/>
          <a:p>
            <a:pPr algn="ctr"/>
            <a:r>
              <a:rPr lang="en-US" sz="700" dirty="0">
                <a:solidFill>
                  <a:schemeClr val="dk1"/>
                </a:solidFill>
                <a:latin typeface="Calibri" panose="020F0502020204030204" pitchFamily="34" charset="0"/>
              </a:rPr>
              <a:t>Research &amp; Project approval (Part 1) </a:t>
            </a:r>
          </a:p>
        </p:txBody>
      </p:sp>
      <p:sp>
        <p:nvSpPr>
          <p:cNvPr id="66" name="OTLSHAPE_SLT_708100de8e8f45e9b4a0e100efc146e1_Title">
            <a:extLst>
              <a:ext uri="{FF2B5EF4-FFF2-40B4-BE49-F238E27FC236}">
                <a16:creationId xmlns:a16="http://schemas.microsoft.com/office/drawing/2014/main" id="{794120CE-ABED-2EA6-F46A-D4834D2CD57A}"/>
              </a:ext>
            </a:extLst>
          </p:cNvPr>
          <p:cNvSpPr txBox="1"/>
          <p:nvPr>
            <p:custDataLst>
              <p:tags r:id="rId166"/>
            </p:custDataLst>
          </p:nvPr>
        </p:nvSpPr>
        <p:spPr>
          <a:xfrm>
            <a:off x="2273476" y="1674871"/>
            <a:ext cx="711200" cy="217001"/>
          </a:xfrm>
          <a:prstGeom prst="rect">
            <a:avLst/>
          </a:prstGeom>
          <a:noFill/>
        </p:spPr>
        <p:txBody>
          <a:bodyPr vert="horz" wrap="square" lIns="0" tIns="0" rIns="0" bIns="0" rtlCol="0" anchor="ctr" anchorCtr="0">
            <a:noAutofit/>
          </a:bodyPr>
          <a:lstStyle/>
          <a:p>
            <a:pPr algn="ctr"/>
            <a:r>
              <a:rPr lang="en-US" sz="700">
                <a:solidFill>
                  <a:schemeClr val="dk1"/>
                </a:solidFill>
                <a:latin typeface="Calibri" panose="020F0502020204030204" pitchFamily="34" charset="0"/>
              </a:rPr>
              <a:t>Research &amp; Project approval (Part 2)</a:t>
            </a:r>
          </a:p>
        </p:txBody>
      </p:sp>
      <p:sp>
        <p:nvSpPr>
          <p:cNvPr id="74" name="OTLSHAPE_SLT_96baace30dcb4ce08743de7bc671bedd_Title">
            <a:extLst>
              <a:ext uri="{FF2B5EF4-FFF2-40B4-BE49-F238E27FC236}">
                <a16:creationId xmlns:a16="http://schemas.microsoft.com/office/drawing/2014/main" id="{578E4A64-A106-C781-0332-B25F4F7715BF}"/>
              </a:ext>
            </a:extLst>
          </p:cNvPr>
          <p:cNvSpPr txBox="1"/>
          <p:nvPr>
            <p:custDataLst>
              <p:tags r:id="rId167"/>
            </p:custDataLst>
          </p:nvPr>
        </p:nvSpPr>
        <p:spPr>
          <a:xfrm>
            <a:off x="2814242" y="1945486"/>
            <a:ext cx="1333500" cy="108500"/>
          </a:xfrm>
          <a:prstGeom prst="rect">
            <a:avLst/>
          </a:prstGeom>
          <a:noFill/>
        </p:spPr>
        <p:txBody>
          <a:bodyPr vert="horz" wrap="square" lIns="0" tIns="0" rIns="0" bIns="0" rtlCol="0" anchor="ctr" anchorCtr="0">
            <a:noAutofit/>
          </a:bodyPr>
          <a:lstStyle/>
          <a:p>
            <a:pPr algn="ctr"/>
            <a:r>
              <a:rPr lang="en-US" sz="700" spc="-4">
                <a:solidFill>
                  <a:schemeClr val="dk1"/>
                </a:solidFill>
                <a:latin typeface="Calibri" panose="020F0502020204030204" pitchFamily="34" charset="0"/>
              </a:rPr>
              <a:t>Research &amp; Project approval (Part 3) </a:t>
            </a:r>
          </a:p>
        </p:txBody>
      </p:sp>
      <p:sp>
        <p:nvSpPr>
          <p:cNvPr id="82" name="OTLSHAPE_SLT_40d906fb78cc4131b1e55b99443e8231_Title">
            <a:extLst>
              <a:ext uri="{FF2B5EF4-FFF2-40B4-BE49-F238E27FC236}">
                <a16:creationId xmlns:a16="http://schemas.microsoft.com/office/drawing/2014/main" id="{2663EEEE-C468-CD9C-0810-1BB1C76BFFE8}"/>
              </a:ext>
            </a:extLst>
          </p:cNvPr>
          <p:cNvSpPr txBox="1"/>
          <p:nvPr>
            <p:custDataLst>
              <p:tags r:id="rId168"/>
            </p:custDataLst>
          </p:nvPr>
        </p:nvSpPr>
        <p:spPr>
          <a:xfrm>
            <a:off x="3340869" y="2123117"/>
            <a:ext cx="1968500" cy="108500"/>
          </a:xfrm>
          <a:prstGeom prst="rect">
            <a:avLst/>
          </a:prstGeom>
          <a:noFill/>
        </p:spPr>
        <p:txBody>
          <a:bodyPr vert="horz" wrap="square" lIns="0" tIns="0" rIns="0" bIns="0" rtlCol="0" anchor="ctr" anchorCtr="0">
            <a:noAutofit/>
          </a:bodyPr>
          <a:lstStyle/>
          <a:p>
            <a:pPr algn="r"/>
            <a:r>
              <a:rPr lang="en-US" sz="700" spc="-4">
                <a:solidFill>
                  <a:schemeClr val="dk1"/>
                </a:solidFill>
                <a:latin typeface="Calibri" panose="020F0502020204030204" pitchFamily="34" charset="0"/>
              </a:rPr>
              <a:t>Build your portfolio project (Week 1): Making Progress</a:t>
            </a:r>
          </a:p>
        </p:txBody>
      </p:sp>
      <p:sp>
        <p:nvSpPr>
          <p:cNvPr id="85" name="OTLSHAPE_SLM_6a90016e576344b6a7951b85ff8ed9de_Title">
            <a:extLst>
              <a:ext uri="{FF2B5EF4-FFF2-40B4-BE49-F238E27FC236}">
                <a16:creationId xmlns:a16="http://schemas.microsoft.com/office/drawing/2014/main" id="{07ADE727-29E3-F7CF-2B11-9E6F10640713}"/>
              </a:ext>
            </a:extLst>
          </p:cNvPr>
          <p:cNvSpPr txBox="1"/>
          <p:nvPr>
            <p:custDataLst>
              <p:tags r:id="rId169"/>
            </p:custDataLst>
          </p:nvPr>
        </p:nvSpPr>
        <p:spPr>
          <a:xfrm>
            <a:off x="5671098" y="2285233"/>
            <a:ext cx="2032000" cy="108500"/>
          </a:xfrm>
          <a:prstGeom prst="rect">
            <a:avLst/>
          </a:prstGeom>
          <a:noFill/>
        </p:spPr>
        <p:txBody>
          <a:bodyPr vert="horz" wrap="square" lIns="0" tIns="0" rIns="0" bIns="0" rtlCol="0" anchor="ctr" anchorCtr="0">
            <a:noAutofit/>
          </a:bodyPr>
          <a:lstStyle/>
          <a:p>
            <a:r>
              <a:rPr lang="en-US" sz="700" b="1" spc="-2">
                <a:solidFill>
                  <a:srgbClr val="1AAA42"/>
                </a:solidFill>
                <a:latin typeface="Calibri" panose="020F0502020204030204" pitchFamily="34" charset="0"/>
              </a:rPr>
              <a:t>Build your portfolio project (Week 1): Making Progress </a:t>
            </a:r>
          </a:p>
        </p:txBody>
      </p:sp>
      <p:sp>
        <p:nvSpPr>
          <p:cNvPr id="93" name="OTLSHAPE_SLT_23c7d9fe7f1e4e31b836b06b885bb73b_Title">
            <a:extLst>
              <a:ext uri="{FF2B5EF4-FFF2-40B4-BE49-F238E27FC236}">
                <a16:creationId xmlns:a16="http://schemas.microsoft.com/office/drawing/2014/main" id="{1277F6B7-B5C5-9A19-06B1-313A246E4740}"/>
              </a:ext>
            </a:extLst>
          </p:cNvPr>
          <p:cNvSpPr txBox="1"/>
          <p:nvPr>
            <p:custDataLst>
              <p:tags r:id="rId170"/>
            </p:custDataLst>
          </p:nvPr>
        </p:nvSpPr>
        <p:spPr>
          <a:xfrm>
            <a:off x="5465621" y="2571364"/>
            <a:ext cx="1003300" cy="217001"/>
          </a:xfrm>
          <a:prstGeom prst="rect">
            <a:avLst/>
          </a:prstGeom>
          <a:noFill/>
        </p:spPr>
        <p:txBody>
          <a:bodyPr vert="horz" wrap="square" lIns="0" tIns="0" rIns="0" bIns="0" rtlCol="0" anchor="ctr" anchorCtr="0">
            <a:noAutofit/>
          </a:bodyPr>
          <a:lstStyle/>
          <a:p>
            <a:pPr algn="ctr"/>
            <a:r>
              <a:rPr lang="en-US" sz="700" dirty="0">
                <a:solidFill>
                  <a:schemeClr val="dk1"/>
                </a:solidFill>
                <a:latin typeface="Calibri" panose="020F0502020204030204" pitchFamily="34" charset="0"/>
              </a:rPr>
              <a:t>Build your portfolio project (Week 2): MVP Complete </a:t>
            </a:r>
          </a:p>
        </p:txBody>
      </p:sp>
      <p:sp>
        <p:nvSpPr>
          <p:cNvPr id="101" name="OTLSHAPE_SLT_4c2054b4e3594accaa4b93f9023c6bc6_Title">
            <a:extLst>
              <a:ext uri="{FF2B5EF4-FFF2-40B4-BE49-F238E27FC236}">
                <a16:creationId xmlns:a16="http://schemas.microsoft.com/office/drawing/2014/main" id="{D544A7C2-7B87-583C-4700-46E13E0826BF}"/>
              </a:ext>
            </a:extLst>
          </p:cNvPr>
          <p:cNvSpPr txBox="1"/>
          <p:nvPr>
            <p:custDataLst>
              <p:tags r:id="rId171"/>
            </p:custDataLst>
          </p:nvPr>
        </p:nvSpPr>
        <p:spPr>
          <a:xfrm>
            <a:off x="6626909" y="2826464"/>
            <a:ext cx="1016945" cy="325501"/>
          </a:xfrm>
          <a:prstGeom prst="rect">
            <a:avLst/>
          </a:prstGeom>
          <a:noFill/>
        </p:spPr>
        <p:txBody>
          <a:bodyPr vert="horz" wrap="square" lIns="0" tIns="0" rIns="0" bIns="0" rtlCol="0" anchor="ctr" anchorCtr="0">
            <a:noAutofit/>
          </a:bodyPr>
          <a:lstStyle/>
          <a:p>
            <a:pPr algn="ctr"/>
            <a:r>
              <a:rPr lang="en-US" sz="700" dirty="0">
                <a:solidFill>
                  <a:schemeClr val="dk1"/>
                </a:solidFill>
                <a:latin typeface="Calibri" panose="020F0502020204030204" pitchFamily="34" charset="0"/>
              </a:rPr>
              <a:t>Build your portfolio project (Week 3): Project Landing Page </a:t>
            </a:r>
          </a:p>
        </p:txBody>
      </p:sp>
      <p:sp>
        <p:nvSpPr>
          <p:cNvPr id="109" name="OTLSHAPE_SLT_b08362ba997a4182915ce571ff17b3a4_Title">
            <a:extLst>
              <a:ext uri="{FF2B5EF4-FFF2-40B4-BE49-F238E27FC236}">
                <a16:creationId xmlns:a16="http://schemas.microsoft.com/office/drawing/2014/main" id="{D87E6212-9473-8E30-32E3-18F1B18ED741}"/>
              </a:ext>
            </a:extLst>
          </p:cNvPr>
          <p:cNvSpPr txBox="1"/>
          <p:nvPr>
            <p:custDataLst>
              <p:tags r:id="rId172"/>
            </p:custDataLst>
          </p:nvPr>
        </p:nvSpPr>
        <p:spPr>
          <a:xfrm>
            <a:off x="6259202" y="3190065"/>
            <a:ext cx="1371600" cy="217001"/>
          </a:xfrm>
          <a:prstGeom prst="rect">
            <a:avLst/>
          </a:prstGeom>
          <a:noFill/>
        </p:spPr>
        <p:txBody>
          <a:bodyPr vert="horz" wrap="square" lIns="0" tIns="0" rIns="0" bIns="0" rtlCol="0" anchor="ctr" anchorCtr="0">
            <a:noAutofit/>
          </a:bodyPr>
          <a:lstStyle/>
          <a:p>
            <a:pPr algn="ctr"/>
            <a:r>
              <a:rPr lang="en-US" sz="700" dirty="0">
                <a:solidFill>
                  <a:schemeClr val="dk1"/>
                </a:solidFill>
                <a:latin typeface="Calibri" panose="020F0502020204030204" pitchFamily="34" charset="0"/>
              </a:rPr>
              <a:t>Build your portfolio project (Week 3): Presentation </a:t>
            </a:r>
          </a:p>
        </p:txBody>
      </p:sp>
      <p:sp>
        <p:nvSpPr>
          <p:cNvPr id="117" name="OTLSHAPE_SLT_5a463f1525ec41a49a43bcc2a16c638b_Title">
            <a:extLst>
              <a:ext uri="{FF2B5EF4-FFF2-40B4-BE49-F238E27FC236}">
                <a16:creationId xmlns:a16="http://schemas.microsoft.com/office/drawing/2014/main" id="{6AB5ED3D-6FF7-86A1-EA1D-E30AEE99D850}"/>
              </a:ext>
            </a:extLst>
          </p:cNvPr>
          <p:cNvSpPr txBox="1"/>
          <p:nvPr>
            <p:custDataLst>
              <p:tags r:id="rId173"/>
            </p:custDataLst>
          </p:nvPr>
        </p:nvSpPr>
        <p:spPr>
          <a:xfrm>
            <a:off x="4536066" y="3460681"/>
            <a:ext cx="1930400" cy="108500"/>
          </a:xfrm>
          <a:prstGeom prst="rect">
            <a:avLst/>
          </a:prstGeom>
          <a:noFill/>
        </p:spPr>
        <p:txBody>
          <a:bodyPr vert="horz" wrap="square" lIns="0" tIns="0" rIns="0" bIns="0" rtlCol="0" anchor="ctr" anchorCtr="0">
            <a:noAutofit/>
          </a:bodyPr>
          <a:lstStyle/>
          <a:p>
            <a:pPr algn="r"/>
            <a:r>
              <a:rPr lang="en-US" sz="700" spc="-4">
                <a:solidFill>
                  <a:schemeClr val="dk1"/>
                </a:solidFill>
                <a:latin typeface="Calibri" panose="020F0502020204030204" pitchFamily="34" charset="0"/>
              </a:rPr>
              <a:t>Build your portfolio project (Week 2): MVP Complete </a:t>
            </a:r>
          </a:p>
        </p:txBody>
      </p:sp>
      <p:sp>
        <p:nvSpPr>
          <p:cNvPr id="125" name="OTLSHAPE_SLT_8a58202daaca47d9a0cfa28c559b8863_Title">
            <a:extLst>
              <a:ext uri="{FF2B5EF4-FFF2-40B4-BE49-F238E27FC236}">
                <a16:creationId xmlns:a16="http://schemas.microsoft.com/office/drawing/2014/main" id="{CA31E86D-6437-08C2-4376-569F434F76CC}"/>
              </a:ext>
            </a:extLst>
          </p:cNvPr>
          <p:cNvSpPr txBox="1"/>
          <p:nvPr>
            <p:custDataLst>
              <p:tags r:id="rId174"/>
            </p:custDataLst>
          </p:nvPr>
        </p:nvSpPr>
        <p:spPr>
          <a:xfrm>
            <a:off x="6626909" y="3622797"/>
            <a:ext cx="1003300" cy="325501"/>
          </a:xfrm>
          <a:prstGeom prst="rect">
            <a:avLst/>
          </a:prstGeom>
          <a:noFill/>
        </p:spPr>
        <p:txBody>
          <a:bodyPr vert="horz" wrap="square" lIns="0" tIns="0" rIns="0" bIns="0" rtlCol="0" anchor="ctr" anchorCtr="0">
            <a:noAutofit/>
          </a:bodyPr>
          <a:lstStyle/>
          <a:p>
            <a:pPr algn="ctr"/>
            <a:r>
              <a:rPr lang="en-US" sz="700">
                <a:solidFill>
                  <a:schemeClr val="dk1"/>
                </a:solidFill>
                <a:latin typeface="Calibri" panose="020F0502020204030204" pitchFamily="34" charset="0"/>
              </a:rPr>
              <a:t>Build your portfolio project (Week 3): Project Landing Page </a:t>
            </a:r>
          </a:p>
        </p:txBody>
      </p:sp>
      <p:sp>
        <p:nvSpPr>
          <p:cNvPr id="133" name="OTLSHAPE_SLT_bf3ffb551c2a4b1c97d9c20b3feb3f06_Title">
            <a:extLst>
              <a:ext uri="{FF2B5EF4-FFF2-40B4-BE49-F238E27FC236}">
                <a16:creationId xmlns:a16="http://schemas.microsoft.com/office/drawing/2014/main" id="{7F045AD0-A8F8-E530-4E86-D728E3B1A668}"/>
              </a:ext>
            </a:extLst>
          </p:cNvPr>
          <p:cNvSpPr txBox="1"/>
          <p:nvPr>
            <p:custDataLst>
              <p:tags r:id="rId175"/>
            </p:custDataLst>
          </p:nvPr>
        </p:nvSpPr>
        <p:spPr>
          <a:xfrm>
            <a:off x="7834559" y="3986398"/>
            <a:ext cx="787400" cy="217001"/>
          </a:xfrm>
          <a:prstGeom prst="rect">
            <a:avLst/>
          </a:prstGeom>
          <a:noFill/>
        </p:spPr>
        <p:txBody>
          <a:bodyPr vert="horz" wrap="square" lIns="0" tIns="0" rIns="0" bIns="0" rtlCol="0" anchor="ctr" anchorCtr="0">
            <a:noAutofit/>
          </a:bodyPr>
          <a:lstStyle/>
          <a:p>
            <a:pPr algn="ctr"/>
            <a:r>
              <a:rPr lang="en-US" sz="700">
                <a:solidFill>
                  <a:schemeClr val="dk1"/>
                </a:solidFill>
                <a:latin typeface="Calibri" panose="020F0502020204030204" pitchFamily="34" charset="0"/>
              </a:rPr>
              <a:t>Portfolio Project Blog post </a:t>
            </a:r>
          </a:p>
        </p:txBody>
      </p:sp>
      <p:sp>
        <p:nvSpPr>
          <p:cNvPr id="141" name="OTLSHAPE_SLT_b5e12074fa8544b5b33341acd39be60a_Title">
            <a:extLst>
              <a:ext uri="{FF2B5EF4-FFF2-40B4-BE49-F238E27FC236}">
                <a16:creationId xmlns:a16="http://schemas.microsoft.com/office/drawing/2014/main" id="{8CA030E1-E74C-69AD-FF27-93FC1694B2B0}"/>
              </a:ext>
            </a:extLst>
          </p:cNvPr>
          <p:cNvSpPr txBox="1"/>
          <p:nvPr>
            <p:custDataLst>
              <p:tags r:id="rId176"/>
            </p:custDataLst>
          </p:nvPr>
        </p:nvSpPr>
        <p:spPr>
          <a:xfrm>
            <a:off x="7513418" y="4257013"/>
            <a:ext cx="1104900" cy="108500"/>
          </a:xfrm>
          <a:prstGeom prst="rect">
            <a:avLst/>
          </a:prstGeom>
          <a:noFill/>
        </p:spPr>
        <p:txBody>
          <a:bodyPr vert="horz" wrap="square" lIns="0" tIns="0" rIns="0" bIns="0" rtlCol="0" anchor="ctr" anchorCtr="0">
            <a:noAutofit/>
          </a:bodyPr>
          <a:lstStyle/>
          <a:p>
            <a:pPr algn="ctr"/>
            <a:r>
              <a:rPr lang="en-US" sz="700" spc="-4" dirty="0">
                <a:solidFill>
                  <a:schemeClr val="dk1"/>
                </a:solidFill>
                <a:latin typeface="Calibri" panose="020F0502020204030204" pitchFamily="34" charset="0"/>
              </a:rPr>
              <a:t>Cleanup your Portfolio Project </a:t>
            </a:r>
          </a:p>
        </p:txBody>
      </p:sp>
      <p:sp>
        <p:nvSpPr>
          <p:cNvPr id="144" name="OTLSHAPE_SLM_02d04a474e5b4fec84aebe5be021ebcd_Title">
            <a:extLst>
              <a:ext uri="{FF2B5EF4-FFF2-40B4-BE49-F238E27FC236}">
                <a16:creationId xmlns:a16="http://schemas.microsoft.com/office/drawing/2014/main" id="{2D946898-48D0-A98B-E00D-C37CE772564E}"/>
              </a:ext>
            </a:extLst>
          </p:cNvPr>
          <p:cNvSpPr txBox="1"/>
          <p:nvPr>
            <p:custDataLst>
              <p:tags r:id="rId177"/>
            </p:custDataLst>
          </p:nvPr>
        </p:nvSpPr>
        <p:spPr>
          <a:xfrm>
            <a:off x="7993674" y="4419129"/>
            <a:ext cx="1892300" cy="108500"/>
          </a:xfrm>
          <a:prstGeom prst="rect">
            <a:avLst/>
          </a:prstGeom>
          <a:noFill/>
        </p:spPr>
        <p:txBody>
          <a:bodyPr vert="horz" wrap="square" lIns="0" tIns="0" rIns="0" bIns="0" rtlCol="0" anchor="ctr" anchorCtr="0">
            <a:noAutofit/>
          </a:bodyPr>
          <a:lstStyle/>
          <a:p>
            <a:r>
              <a:rPr lang="en-US" sz="700" b="1" spc="-2">
                <a:solidFill>
                  <a:srgbClr val="1AAA42"/>
                </a:solidFill>
                <a:latin typeface="Calibri" panose="020F0502020204030204" pitchFamily="34" charset="0"/>
              </a:rPr>
              <a:t>Build your portfolio project (Week 3): Presentation </a:t>
            </a:r>
          </a:p>
        </p:txBody>
      </p:sp>
      <p:sp>
        <p:nvSpPr>
          <p:cNvPr id="147" name="OTLSHAPE_SLM_9c71f2a15bed4facb5fc247e1d30602a_Title">
            <a:extLst>
              <a:ext uri="{FF2B5EF4-FFF2-40B4-BE49-F238E27FC236}">
                <a16:creationId xmlns:a16="http://schemas.microsoft.com/office/drawing/2014/main" id="{CFFD645C-779E-73B3-4AA7-1B077E05462C}"/>
              </a:ext>
            </a:extLst>
          </p:cNvPr>
          <p:cNvSpPr txBox="1"/>
          <p:nvPr>
            <p:custDataLst>
              <p:tags r:id="rId178"/>
            </p:custDataLst>
          </p:nvPr>
        </p:nvSpPr>
        <p:spPr>
          <a:xfrm>
            <a:off x="11477539" y="4705260"/>
            <a:ext cx="482600" cy="108500"/>
          </a:xfrm>
          <a:prstGeom prst="rect">
            <a:avLst/>
          </a:prstGeom>
          <a:noFill/>
        </p:spPr>
        <p:txBody>
          <a:bodyPr vert="horz" wrap="square" lIns="0" tIns="0" rIns="0" bIns="0" rtlCol="0" anchor="ctr" anchorCtr="0">
            <a:noAutofit/>
          </a:bodyPr>
          <a:lstStyle/>
          <a:p>
            <a:r>
              <a:rPr lang="en-US" sz="700" b="1">
                <a:solidFill>
                  <a:srgbClr val="B01319"/>
                </a:solidFill>
                <a:latin typeface="Calibri" panose="020F0502020204030204" pitchFamily="34" charset="0"/>
              </a:rPr>
              <a:t>Presentation</a:t>
            </a:r>
          </a:p>
        </p:txBody>
      </p:sp>
      <p:sp>
        <p:nvSpPr>
          <p:cNvPr id="158" name="OTLSHAPE_SLT_ec2914e47a4a4d3fa38d2fab845f4bc0_Title">
            <a:extLst>
              <a:ext uri="{FF2B5EF4-FFF2-40B4-BE49-F238E27FC236}">
                <a16:creationId xmlns:a16="http://schemas.microsoft.com/office/drawing/2014/main" id="{2E38ED1D-57E4-ECE5-E63E-68114BE282FD}"/>
              </a:ext>
            </a:extLst>
          </p:cNvPr>
          <p:cNvSpPr txBox="1"/>
          <p:nvPr>
            <p:custDataLst>
              <p:tags r:id="rId179"/>
            </p:custDataLst>
          </p:nvPr>
        </p:nvSpPr>
        <p:spPr>
          <a:xfrm>
            <a:off x="7210771" y="5069370"/>
            <a:ext cx="419100" cy="108500"/>
          </a:xfrm>
          <a:prstGeom prst="rect">
            <a:avLst/>
          </a:prstGeom>
          <a:noFill/>
        </p:spPr>
        <p:txBody>
          <a:bodyPr vert="horz" wrap="square" lIns="0" tIns="0" rIns="0" bIns="0" rtlCol="0" anchor="ctr" anchorCtr="0">
            <a:noAutofit/>
          </a:bodyPr>
          <a:lstStyle/>
          <a:p>
            <a:pPr algn="r"/>
            <a:r>
              <a:rPr lang="en-US" sz="700">
                <a:solidFill>
                  <a:schemeClr val="dk1"/>
                </a:solidFill>
                <a:latin typeface="Calibri" panose="020F0502020204030204" pitchFamily="34" charset="0"/>
              </a:rPr>
              <a:t>Alpha Build</a:t>
            </a:r>
          </a:p>
        </p:txBody>
      </p:sp>
      <p:sp>
        <p:nvSpPr>
          <p:cNvPr id="166" name="OTLSHAPE_SLT_004cc8539fb347c9aedcdc6134d57881_Title">
            <a:extLst>
              <a:ext uri="{FF2B5EF4-FFF2-40B4-BE49-F238E27FC236}">
                <a16:creationId xmlns:a16="http://schemas.microsoft.com/office/drawing/2014/main" id="{19B647E2-0EAA-F357-0825-BF374088CA31}"/>
              </a:ext>
            </a:extLst>
          </p:cNvPr>
          <p:cNvSpPr txBox="1"/>
          <p:nvPr>
            <p:custDataLst>
              <p:tags r:id="rId180"/>
            </p:custDataLst>
          </p:nvPr>
        </p:nvSpPr>
        <p:spPr>
          <a:xfrm>
            <a:off x="8257553" y="5219529"/>
            <a:ext cx="368300" cy="108500"/>
          </a:xfrm>
          <a:prstGeom prst="rect">
            <a:avLst/>
          </a:prstGeom>
          <a:noFill/>
        </p:spPr>
        <p:txBody>
          <a:bodyPr vert="horz" wrap="square" lIns="0" tIns="0" rIns="0" bIns="0" rtlCol="0" anchor="ctr" anchorCtr="0">
            <a:noAutofit/>
          </a:bodyPr>
          <a:lstStyle/>
          <a:p>
            <a:pPr algn="ctr"/>
            <a:r>
              <a:rPr lang="en-US" sz="700">
                <a:solidFill>
                  <a:schemeClr val="dk1"/>
                </a:solidFill>
                <a:latin typeface="Calibri" panose="020F0502020204030204" pitchFamily="34" charset="0"/>
              </a:rPr>
              <a:t>Prototype</a:t>
            </a:r>
          </a:p>
        </p:txBody>
      </p:sp>
      <p:sp>
        <p:nvSpPr>
          <p:cNvPr id="174" name="OTLSHAPE_SLT_48b3bbbd5cb6408e8847809dd1f9cf83_Title">
            <a:extLst>
              <a:ext uri="{FF2B5EF4-FFF2-40B4-BE49-F238E27FC236}">
                <a16:creationId xmlns:a16="http://schemas.microsoft.com/office/drawing/2014/main" id="{47E5F481-5E63-CF72-123C-2510FBE6F089}"/>
              </a:ext>
            </a:extLst>
          </p:cNvPr>
          <p:cNvSpPr txBox="1"/>
          <p:nvPr>
            <p:custDataLst>
              <p:tags r:id="rId181"/>
            </p:custDataLst>
          </p:nvPr>
        </p:nvSpPr>
        <p:spPr>
          <a:xfrm>
            <a:off x="1880550" y="5369688"/>
            <a:ext cx="774700" cy="108500"/>
          </a:xfrm>
          <a:prstGeom prst="rect">
            <a:avLst/>
          </a:prstGeom>
          <a:noFill/>
        </p:spPr>
        <p:txBody>
          <a:bodyPr vert="horz" wrap="square" lIns="0" tIns="0" rIns="0" bIns="0" rtlCol="0" anchor="ctr" anchorCtr="0">
            <a:noAutofit/>
          </a:bodyPr>
          <a:lstStyle/>
          <a:p>
            <a:pPr algn="ctr"/>
            <a:r>
              <a:rPr lang="en-US" sz="700">
                <a:solidFill>
                  <a:schemeClr val="dk1"/>
                </a:solidFill>
                <a:latin typeface="Calibri" panose="020F0502020204030204" pitchFamily="34" charset="0"/>
              </a:rPr>
              <a:t>Development Phase I</a:t>
            </a:r>
          </a:p>
        </p:txBody>
      </p:sp>
      <p:sp>
        <p:nvSpPr>
          <p:cNvPr id="182" name="OTLSHAPE_SLT_c73b79d6141941c5bac57cef1ce420a7_Title">
            <a:extLst>
              <a:ext uri="{FF2B5EF4-FFF2-40B4-BE49-F238E27FC236}">
                <a16:creationId xmlns:a16="http://schemas.microsoft.com/office/drawing/2014/main" id="{025EE7A7-29CA-AEA3-9E23-89A569C041D8}"/>
              </a:ext>
            </a:extLst>
          </p:cNvPr>
          <p:cNvSpPr txBox="1"/>
          <p:nvPr>
            <p:custDataLst>
              <p:tags r:id="rId182"/>
            </p:custDataLst>
          </p:nvPr>
        </p:nvSpPr>
        <p:spPr>
          <a:xfrm>
            <a:off x="3848935" y="5519847"/>
            <a:ext cx="787400" cy="108500"/>
          </a:xfrm>
          <a:prstGeom prst="rect">
            <a:avLst/>
          </a:prstGeom>
          <a:noFill/>
        </p:spPr>
        <p:txBody>
          <a:bodyPr vert="horz" wrap="square" lIns="0" tIns="0" rIns="0" bIns="0" rtlCol="0" anchor="ctr" anchorCtr="0">
            <a:noAutofit/>
          </a:bodyPr>
          <a:lstStyle/>
          <a:p>
            <a:pPr algn="ctr"/>
            <a:r>
              <a:rPr lang="en-US" sz="700" spc="-2">
                <a:solidFill>
                  <a:schemeClr val="dk1"/>
                </a:solidFill>
                <a:latin typeface="Calibri" panose="020F0502020204030204" pitchFamily="34" charset="0"/>
              </a:rPr>
              <a:t>Development Phase II</a:t>
            </a:r>
          </a:p>
        </p:txBody>
      </p:sp>
      <p:sp>
        <p:nvSpPr>
          <p:cNvPr id="185" name="OTLSHAPE_SLM_1859d00783a84e96bda15db538e55bb4_Title">
            <a:extLst>
              <a:ext uri="{FF2B5EF4-FFF2-40B4-BE49-F238E27FC236}">
                <a16:creationId xmlns:a16="http://schemas.microsoft.com/office/drawing/2014/main" id="{33E51AAF-2D99-816F-B0A6-905B314FBFD4}"/>
              </a:ext>
            </a:extLst>
          </p:cNvPr>
          <p:cNvSpPr txBox="1"/>
          <p:nvPr>
            <p:custDataLst>
              <p:tags r:id="rId183"/>
            </p:custDataLst>
          </p:nvPr>
        </p:nvSpPr>
        <p:spPr>
          <a:xfrm>
            <a:off x="6666488" y="5703624"/>
            <a:ext cx="660400" cy="108500"/>
          </a:xfrm>
          <a:prstGeom prst="rect">
            <a:avLst/>
          </a:prstGeom>
          <a:noFill/>
        </p:spPr>
        <p:txBody>
          <a:bodyPr vert="horz" wrap="square" lIns="0" tIns="0" rIns="0" bIns="0" rtlCol="0" anchor="ctr" anchorCtr="0">
            <a:noAutofit/>
          </a:bodyPr>
          <a:lstStyle/>
          <a:p>
            <a:r>
              <a:rPr lang="en-US" sz="700" b="1">
                <a:solidFill>
                  <a:srgbClr val="1AAA42"/>
                </a:solidFill>
                <a:latin typeface="Calibri" panose="020F0502020204030204" pitchFamily="34" charset="0"/>
              </a:rPr>
              <a:t>RTW Deployment</a:t>
            </a:r>
          </a:p>
        </p:txBody>
      </p:sp>
      <p:sp>
        <p:nvSpPr>
          <p:cNvPr id="196" name="OTLSHAPE_SLT_94afe02dc2884ef9914cc2f3a36e5504_Title">
            <a:extLst>
              <a:ext uri="{FF2B5EF4-FFF2-40B4-BE49-F238E27FC236}">
                <a16:creationId xmlns:a16="http://schemas.microsoft.com/office/drawing/2014/main" id="{0C91127D-9228-FD2E-0B26-7328BD11080C}"/>
              </a:ext>
            </a:extLst>
          </p:cNvPr>
          <p:cNvSpPr txBox="1"/>
          <p:nvPr>
            <p:custDataLst>
              <p:tags r:id="rId184"/>
            </p:custDataLst>
          </p:nvPr>
        </p:nvSpPr>
        <p:spPr>
          <a:xfrm>
            <a:off x="7657351" y="6090431"/>
            <a:ext cx="965200" cy="108500"/>
          </a:xfrm>
          <a:prstGeom prst="rect">
            <a:avLst/>
          </a:prstGeom>
          <a:noFill/>
        </p:spPr>
        <p:txBody>
          <a:bodyPr vert="horz" wrap="square" lIns="0" tIns="0" rIns="0" bIns="0" rtlCol="0" anchor="ctr" anchorCtr="0">
            <a:noAutofit/>
          </a:bodyPr>
          <a:lstStyle/>
          <a:p>
            <a:pPr algn="ctr"/>
            <a:r>
              <a:rPr lang="en-US" sz="700" spc="-4">
                <a:solidFill>
                  <a:schemeClr val="dk1"/>
                </a:solidFill>
                <a:latin typeface="Calibri" panose="020F0502020204030204" pitchFamily="34" charset="0"/>
              </a:rPr>
              <a:t>Portfolio Project Blog post </a:t>
            </a:r>
          </a:p>
        </p:txBody>
      </p:sp>
      <p:sp>
        <p:nvSpPr>
          <p:cNvPr id="205" name="OTLSHAPE_SLM_17c85c01078a40cd8f826391f0e6fb0a_Title">
            <a:extLst>
              <a:ext uri="{FF2B5EF4-FFF2-40B4-BE49-F238E27FC236}">
                <a16:creationId xmlns:a16="http://schemas.microsoft.com/office/drawing/2014/main" id="{195E374C-C5A3-DEC0-5BDE-7C99B42B0E7C}"/>
              </a:ext>
            </a:extLst>
          </p:cNvPr>
          <p:cNvSpPr txBox="1"/>
          <p:nvPr>
            <p:custDataLst>
              <p:tags r:id="rId185"/>
            </p:custDataLst>
          </p:nvPr>
        </p:nvSpPr>
        <p:spPr>
          <a:xfrm>
            <a:off x="7993674" y="6238811"/>
            <a:ext cx="2184400" cy="108500"/>
          </a:xfrm>
          <a:prstGeom prst="rect">
            <a:avLst/>
          </a:prstGeom>
          <a:noFill/>
        </p:spPr>
        <p:txBody>
          <a:bodyPr vert="horz" wrap="square" lIns="0" tIns="0" rIns="0" bIns="0" rtlCol="0" anchor="ctr" anchorCtr="0">
            <a:noAutofit/>
          </a:bodyPr>
          <a:lstStyle/>
          <a:p>
            <a:r>
              <a:rPr lang="en-US" sz="700" b="1" spc="-2" dirty="0">
                <a:solidFill>
                  <a:srgbClr val="1AAA42"/>
                </a:solidFill>
                <a:latin typeface="Calibri" panose="020F0502020204030204" pitchFamily="34" charset="0"/>
              </a:rPr>
              <a:t>Build your portfolio project (Week 3): Project Landing Page </a:t>
            </a:r>
          </a:p>
        </p:txBody>
      </p:sp>
      <p:sp>
        <p:nvSpPr>
          <p:cNvPr id="1190" name="OTLSHAPE_TB_00000000000000000000000000000000_TimescaleInterval1">
            <a:extLst>
              <a:ext uri="{FF2B5EF4-FFF2-40B4-BE49-F238E27FC236}">
                <a16:creationId xmlns:a16="http://schemas.microsoft.com/office/drawing/2014/main" id="{4318E4F9-A58B-8EF5-B2BC-5735F7420EC4}"/>
              </a:ext>
            </a:extLst>
          </p:cNvPr>
          <p:cNvSpPr txBox="1"/>
          <p:nvPr>
            <p:custDataLst>
              <p:tags r:id="rId186"/>
            </p:custDataLst>
          </p:nvPr>
        </p:nvSpPr>
        <p:spPr>
          <a:xfrm>
            <a:off x="933704" y="940303"/>
            <a:ext cx="198772" cy="170519"/>
          </a:xfrm>
          <a:prstGeom prst="rect">
            <a:avLst/>
          </a:prstGeom>
          <a:noFill/>
        </p:spPr>
        <p:txBody>
          <a:bodyPr vert="horz" wrap="none" lIns="0" tIns="0" rIns="0" bIns="0" rtlCol="0" anchor="ctr" anchorCtr="0">
            <a:noAutofit/>
          </a:bodyPr>
          <a:lstStyle/>
          <a:p>
            <a:r>
              <a:rPr lang="en-US" sz="1100" spc="-10">
                <a:solidFill>
                  <a:schemeClr val="lt1"/>
                </a:solidFill>
                <a:latin typeface="Calibri" panose="020F0502020204030204" pitchFamily="34" charset="0"/>
              </a:rPr>
              <a:t>Oct</a:t>
            </a:r>
          </a:p>
        </p:txBody>
      </p:sp>
      <p:sp>
        <p:nvSpPr>
          <p:cNvPr id="1192" name="OTLSHAPE_TB_00000000000000000000000000000000_TimescaleInterval2">
            <a:extLst>
              <a:ext uri="{FF2B5EF4-FFF2-40B4-BE49-F238E27FC236}">
                <a16:creationId xmlns:a16="http://schemas.microsoft.com/office/drawing/2014/main" id="{BC494793-B25A-449A-5A0F-51538452539F}"/>
              </a:ext>
            </a:extLst>
          </p:cNvPr>
          <p:cNvSpPr txBox="1"/>
          <p:nvPr>
            <p:custDataLst>
              <p:tags r:id="rId187"/>
            </p:custDataLst>
          </p:nvPr>
        </p:nvSpPr>
        <p:spPr>
          <a:xfrm>
            <a:off x="2758585" y="940303"/>
            <a:ext cx="229230" cy="170519"/>
          </a:xfrm>
          <a:prstGeom prst="rect">
            <a:avLst/>
          </a:prstGeom>
          <a:noFill/>
        </p:spPr>
        <p:txBody>
          <a:bodyPr vert="horz" wrap="none" lIns="0" tIns="0" rIns="0" bIns="0" rtlCol="0" anchor="ctr" anchorCtr="0">
            <a:noAutofit/>
          </a:bodyPr>
          <a:lstStyle/>
          <a:p>
            <a:r>
              <a:rPr lang="en-US" sz="1100" spc="-14">
                <a:solidFill>
                  <a:schemeClr val="lt1"/>
                </a:solidFill>
                <a:latin typeface="Calibri" panose="020F0502020204030204" pitchFamily="34" charset="0"/>
              </a:rPr>
              <a:t>Nov</a:t>
            </a:r>
          </a:p>
        </p:txBody>
      </p:sp>
      <p:sp>
        <p:nvSpPr>
          <p:cNvPr id="1194" name="OTLSHAPE_TB_00000000000000000000000000000000_TimescaleInterval3">
            <a:extLst>
              <a:ext uri="{FF2B5EF4-FFF2-40B4-BE49-F238E27FC236}">
                <a16:creationId xmlns:a16="http://schemas.microsoft.com/office/drawing/2014/main" id="{18ECA8A3-348E-A457-04B0-265920F26A46}"/>
              </a:ext>
            </a:extLst>
          </p:cNvPr>
          <p:cNvSpPr txBox="1"/>
          <p:nvPr>
            <p:custDataLst>
              <p:tags r:id="rId188"/>
            </p:custDataLst>
          </p:nvPr>
        </p:nvSpPr>
        <p:spPr>
          <a:xfrm>
            <a:off x="7735535" y="940303"/>
            <a:ext cx="216406" cy="170519"/>
          </a:xfrm>
          <a:prstGeom prst="rect">
            <a:avLst/>
          </a:prstGeom>
          <a:noFill/>
        </p:spPr>
        <p:txBody>
          <a:bodyPr vert="horz" wrap="none" lIns="0" tIns="0" rIns="0" bIns="0" rtlCol="0" anchor="ctr" anchorCtr="0">
            <a:noAutofit/>
          </a:bodyPr>
          <a:lstStyle/>
          <a:p>
            <a:r>
              <a:rPr lang="en-US" sz="1100" spc="-14">
                <a:solidFill>
                  <a:schemeClr val="lt1"/>
                </a:solidFill>
                <a:latin typeface="Calibri" panose="020F0502020204030204" pitchFamily="34" charset="0"/>
              </a:rPr>
              <a:t>Dec</a:t>
            </a:r>
          </a:p>
        </p:txBody>
      </p:sp>
      <p:sp>
        <p:nvSpPr>
          <p:cNvPr id="1321" name="OTLSHAPE_TB_00000000000000000000000000000000_MiddleTimescaleInterval2">
            <a:extLst>
              <a:ext uri="{FF2B5EF4-FFF2-40B4-BE49-F238E27FC236}">
                <a16:creationId xmlns:a16="http://schemas.microsoft.com/office/drawing/2014/main" id="{BADC5D9C-5FD0-FF08-A711-0FD1E25AF257}"/>
              </a:ext>
            </a:extLst>
          </p:cNvPr>
          <p:cNvSpPr txBox="1"/>
          <p:nvPr>
            <p:custDataLst>
              <p:tags r:id="rId189"/>
            </p:custDataLst>
          </p:nvPr>
        </p:nvSpPr>
        <p:spPr>
          <a:xfrm>
            <a:off x="2094992"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2</a:t>
            </a:r>
          </a:p>
        </p:txBody>
      </p:sp>
      <p:sp>
        <p:nvSpPr>
          <p:cNvPr id="1323" name="OTLSHAPE_TB_00000000000000000000000000000000_MiddleTimescaleInterval3">
            <a:extLst>
              <a:ext uri="{FF2B5EF4-FFF2-40B4-BE49-F238E27FC236}">
                <a16:creationId xmlns:a16="http://schemas.microsoft.com/office/drawing/2014/main" id="{9914F209-73FE-CC63-8E9C-A6B06B598D9D}"/>
              </a:ext>
            </a:extLst>
          </p:cNvPr>
          <p:cNvSpPr txBox="1"/>
          <p:nvPr>
            <p:custDataLst>
              <p:tags r:id="rId190"/>
            </p:custDataLst>
          </p:nvPr>
        </p:nvSpPr>
        <p:spPr>
          <a:xfrm>
            <a:off x="3256280"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3</a:t>
            </a:r>
          </a:p>
        </p:txBody>
      </p:sp>
      <p:sp>
        <p:nvSpPr>
          <p:cNvPr id="1325" name="OTLSHAPE_TB_00000000000000000000000000000000_MiddleTimescaleInterval4">
            <a:extLst>
              <a:ext uri="{FF2B5EF4-FFF2-40B4-BE49-F238E27FC236}">
                <a16:creationId xmlns:a16="http://schemas.microsoft.com/office/drawing/2014/main" id="{91056102-0952-E004-56B7-2781E7569EED}"/>
              </a:ext>
            </a:extLst>
          </p:cNvPr>
          <p:cNvSpPr txBox="1"/>
          <p:nvPr>
            <p:custDataLst>
              <p:tags r:id="rId191"/>
            </p:custDataLst>
          </p:nvPr>
        </p:nvSpPr>
        <p:spPr>
          <a:xfrm>
            <a:off x="4417569"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4</a:t>
            </a:r>
          </a:p>
        </p:txBody>
      </p:sp>
      <p:sp>
        <p:nvSpPr>
          <p:cNvPr id="1327" name="OTLSHAPE_TB_00000000000000000000000000000000_MiddleTimescaleInterval5">
            <a:extLst>
              <a:ext uri="{FF2B5EF4-FFF2-40B4-BE49-F238E27FC236}">
                <a16:creationId xmlns:a16="http://schemas.microsoft.com/office/drawing/2014/main" id="{C275DA37-C970-8804-E676-13AF8B9F68F1}"/>
              </a:ext>
            </a:extLst>
          </p:cNvPr>
          <p:cNvSpPr txBox="1"/>
          <p:nvPr>
            <p:custDataLst>
              <p:tags r:id="rId192"/>
            </p:custDataLst>
          </p:nvPr>
        </p:nvSpPr>
        <p:spPr>
          <a:xfrm>
            <a:off x="5578857"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5</a:t>
            </a:r>
          </a:p>
        </p:txBody>
      </p:sp>
      <p:sp>
        <p:nvSpPr>
          <p:cNvPr id="1329" name="OTLSHAPE_TB_00000000000000000000000000000000_MiddleTimescaleInterval6">
            <a:extLst>
              <a:ext uri="{FF2B5EF4-FFF2-40B4-BE49-F238E27FC236}">
                <a16:creationId xmlns:a16="http://schemas.microsoft.com/office/drawing/2014/main" id="{26F39E49-7E7B-0586-CDCA-E3026E2A3842}"/>
              </a:ext>
            </a:extLst>
          </p:cNvPr>
          <p:cNvSpPr txBox="1"/>
          <p:nvPr>
            <p:custDataLst>
              <p:tags r:id="rId193"/>
            </p:custDataLst>
          </p:nvPr>
        </p:nvSpPr>
        <p:spPr>
          <a:xfrm>
            <a:off x="6740145"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6</a:t>
            </a:r>
          </a:p>
        </p:txBody>
      </p:sp>
      <p:sp>
        <p:nvSpPr>
          <p:cNvPr id="1331" name="OTLSHAPE_TB_00000000000000000000000000000000_MiddleTimescaleInterval7">
            <a:extLst>
              <a:ext uri="{FF2B5EF4-FFF2-40B4-BE49-F238E27FC236}">
                <a16:creationId xmlns:a16="http://schemas.microsoft.com/office/drawing/2014/main" id="{F2C62E00-67B8-0F3D-8254-2811E4BA4D23}"/>
              </a:ext>
            </a:extLst>
          </p:cNvPr>
          <p:cNvSpPr txBox="1"/>
          <p:nvPr>
            <p:custDataLst>
              <p:tags r:id="rId194"/>
            </p:custDataLst>
          </p:nvPr>
        </p:nvSpPr>
        <p:spPr>
          <a:xfrm>
            <a:off x="7901433"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7</a:t>
            </a:r>
          </a:p>
        </p:txBody>
      </p:sp>
      <p:sp>
        <p:nvSpPr>
          <p:cNvPr id="1333" name="OTLSHAPE_TB_00000000000000000000000000000000_MiddleTimescaleInterval8">
            <a:extLst>
              <a:ext uri="{FF2B5EF4-FFF2-40B4-BE49-F238E27FC236}">
                <a16:creationId xmlns:a16="http://schemas.microsoft.com/office/drawing/2014/main" id="{0C4514E9-678D-6E54-1B14-5680B2DA8514}"/>
              </a:ext>
            </a:extLst>
          </p:cNvPr>
          <p:cNvSpPr txBox="1"/>
          <p:nvPr>
            <p:custDataLst>
              <p:tags r:id="rId195"/>
            </p:custDataLst>
          </p:nvPr>
        </p:nvSpPr>
        <p:spPr>
          <a:xfrm>
            <a:off x="9062721"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8</a:t>
            </a:r>
          </a:p>
        </p:txBody>
      </p:sp>
      <p:sp>
        <p:nvSpPr>
          <p:cNvPr id="1335" name="OTLSHAPE_TB_00000000000000000000000000000000_MiddleTimescaleInterval9">
            <a:extLst>
              <a:ext uri="{FF2B5EF4-FFF2-40B4-BE49-F238E27FC236}">
                <a16:creationId xmlns:a16="http://schemas.microsoft.com/office/drawing/2014/main" id="{CDFFDD10-D03D-CA1B-18D5-99A6305588DB}"/>
              </a:ext>
            </a:extLst>
          </p:cNvPr>
          <p:cNvSpPr txBox="1"/>
          <p:nvPr>
            <p:custDataLst>
              <p:tags r:id="rId196"/>
            </p:custDataLst>
          </p:nvPr>
        </p:nvSpPr>
        <p:spPr>
          <a:xfrm>
            <a:off x="10224010" y="1132327"/>
            <a:ext cx="69314" cy="170519"/>
          </a:xfrm>
          <a:prstGeom prst="rect">
            <a:avLst/>
          </a:prstGeom>
          <a:noFill/>
        </p:spPr>
        <p:txBody>
          <a:bodyPr vert="horz" wrap="none" lIns="0" tIns="0" rIns="0" bIns="0" rtlCol="0" anchor="ctr" anchorCtr="0">
            <a:noAutofit/>
          </a:bodyPr>
          <a:lstStyle/>
          <a:p>
            <a:r>
              <a:rPr lang="en-US" sz="1100" spc="-28">
                <a:solidFill>
                  <a:schemeClr val="lt1"/>
                </a:solidFill>
                <a:latin typeface="Calibri" panose="020F0502020204030204" pitchFamily="34" charset="0"/>
              </a:rPr>
              <a:t>9</a:t>
            </a:r>
          </a:p>
        </p:txBody>
      </p:sp>
      <p:cxnSp>
        <p:nvCxnSpPr>
          <p:cNvPr id="1191" name="OTLSHAPE_TB_00000000000000000000000000000000_Separator1">
            <a:extLst>
              <a:ext uri="{FF2B5EF4-FFF2-40B4-BE49-F238E27FC236}">
                <a16:creationId xmlns:a16="http://schemas.microsoft.com/office/drawing/2014/main" id="{19D2CA77-A9A4-448E-D53E-0E39223A5186}"/>
              </a:ext>
            </a:extLst>
          </p:cNvPr>
          <p:cNvCxnSpPr/>
          <p:nvPr>
            <p:custDataLst>
              <p:tags r:id="rId197"/>
            </p:custDataLst>
          </p:nvPr>
        </p:nvCxnSpPr>
        <p:spPr>
          <a:xfrm>
            <a:off x="2695084" y="934122"/>
            <a:ext cx="0" cy="18288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3" name="OTLSHAPE_TB_00000000000000000000000000000000_Separator2">
            <a:extLst>
              <a:ext uri="{FF2B5EF4-FFF2-40B4-BE49-F238E27FC236}">
                <a16:creationId xmlns:a16="http://schemas.microsoft.com/office/drawing/2014/main" id="{508CCB69-FA8F-4760-9BD1-8C8A4A78D8F2}"/>
              </a:ext>
            </a:extLst>
          </p:cNvPr>
          <p:cNvCxnSpPr/>
          <p:nvPr>
            <p:custDataLst>
              <p:tags r:id="rId198"/>
            </p:custDataLst>
          </p:nvPr>
        </p:nvCxnSpPr>
        <p:spPr>
          <a:xfrm>
            <a:off x="7672033" y="934122"/>
            <a:ext cx="0" cy="18288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0" name="OTLSHAPE_TB_00000000000000000000000000000000_MiddleSeparator1">
            <a:extLst>
              <a:ext uri="{FF2B5EF4-FFF2-40B4-BE49-F238E27FC236}">
                <a16:creationId xmlns:a16="http://schemas.microsoft.com/office/drawing/2014/main" id="{082E263E-C738-E621-44EB-EC53327F6B28}"/>
              </a:ext>
            </a:extLst>
          </p:cNvPr>
          <p:cNvCxnSpPr/>
          <p:nvPr>
            <p:custDataLst>
              <p:tags r:id="rId199"/>
            </p:custDataLst>
          </p:nvPr>
        </p:nvCxnSpPr>
        <p:spPr>
          <a:xfrm>
            <a:off x="2031490"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2" name="OTLSHAPE_TB_00000000000000000000000000000000_MiddleSeparator2">
            <a:extLst>
              <a:ext uri="{FF2B5EF4-FFF2-40B4-BE49-F238E27FC236}">
                <a16:creationId xmlns:a16="http://schemas.microsoft.com/office/drawing/2014/main" id="{2B694CD9-1E9C-3C97-863D-1FD36604ECF3}"/>
              </a:ext>
            </a:extLst>
          </p:cNvPr>
          <p:cNvCxnSpPr/>
          <p:nvPr>
            <p:custDataLst>
              <p:tags r:id="rId200"/>
            </p:custDataLst>
          </p:nvPr>
        </p:nvCxnSpPr>
        <p:spPr>
          <a:xfrm>
            <a:off x="3192779"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4" name="OTLSHAPE_TB_00000000000000000000000000000000_MiddleSeparator3">
            <a:extLst>
              <a:ext uri="{FF2B5EF4-FFF2-40B4-BE49-F238E27FC236}">
                <a16:creationId xmlns:a16="http://schemas.microsoft.com/office/drawing/2014/main" id="{24F025E7-21C5-6797-E6A2-5715C0E415BB}"/>
              </a:ext>
            </a:extLst>
          </p:cNvPr>
          <p:cNvCxnSpPr/>
          <p:nvPr>
            <p:custDataLst>
              <p:tags r:id="rId201"/>
            </p:custDataLst>
          </p:nvPr>
        </p:nvCxnSpPr>
        <p:spPr>
          <a:xfrm>
            <a:off x="4354067"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6" name="OTLSHAPE_TB_00000000000000000000000000000000_MiddleSeparator4">
            <a:extLst>
              <a:ext uri="{FF2B5EF4-FFF2-40B4-BE49-F238E27FC236}">
                <a16:creationId xmlns:a16="http://schemas.microsoft.com/office/drawing/2014/main" id="{350D08CF-CE8A-95E0-D52E-2CE0475BBD0C}"/>
              </a:ext>
            </a:extLst>
          </p:cNvPr>
          <p:cNvCxnSpPr/>
          <p:nvPr>
            <p:custDataLst>
              <p:tags r:id="rId202"/>
            </p:custDataLst>
          </p:nvPr>
        </p:nvCxnSpPr>
        <p:spPr>
          <a:xfrm>
            <a:off x="5515355"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8" name="OTLSHAPE_TB_00000000000000000000000000000000_MiddleSeparator5">
            <a:extLst>
              <a:ext uri="{FF2B5EF4-FFF2-40B4-BE49-F238E27FC236}">
                <a16:creationId xmlns:a16="http://schemas.microsoft.com/office/drawing/2014/main" id="{7C8F19AB-0254-759B-11E3-C24C5B17D3B2}"/>
              </a:ext>
            </a:extLst>
          </p:cNvPr>
          <p:cNvCxnSpPr/>
          <p:nvPr>
            <p:custDataLst>
              <p:tags r:id="rId203"/>
            </p:custDataLst>
          </p:nvPr>
        </p:nvCxnSpPr>
        <p:spPr>
          <a:xfrm>
            <a:off x="6676643"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0" name="OTLSHAPE_TB_00000000000000000000000000000000_MiddleSeparator6">
            <a:extLst>
              <a:ext uri="{FF2B5EF4-FFF2-40B4-BE49-F238E27FC236}">
                <a16:creationId xmlns:a16="http://schemas.microsoft.com/office/drawing/2014/main" id="{857E09FF-E49D-F994-8D60-93DBCB714D11}"/>
              </a:ext>
            </a:extLst>
          </p:cNvPr>
          <p:cNvCxnSpPr/>
          <p:nvPr>
            <p:custDataLst>
              <p:tags r:id="rId204"/>
            </p:custDataLst>
          </p:nvPr>
        </p:nvCxnSpPr>
        <p:spPr>
          <a:xfrm>
            <a:off x="7837932"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2" name="OTLSHAPE_TB_00000000000000000000000000000000_MiddleSeparator7">
            <a:extLst>
              <a:ext uri="{FF2B5EF4-FFF2-40B4-BE49-F238E27FC236}">
                <a16:creationId xmlns:a16="http://schemas.microsoft.com/office/drawing/2014/main" id="{6BA93E0F-70B5-627E-5BB1-6C20AAE56F77}"/>
              </a:ext>
            </a:extLst>
          </p:cNvPr>
          <p:cNvCxnSpPr/>
          <p:nvPr>
            <p:custDataLst>
              <p:tags r:id="rId205"/>
            </p:custDataLst>
          </p:nvPr>
        </p:nvCxnSpPr>
        <p:spPr>
          <a:xfrm>
            <a:off x="8999220"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4" name="OTLSHAPE_TB_00000000000000000000000000000000_MiddleSeparator8">
            <a:extLst>
              <a:ext uri="{FF2B5EF4-FFF2-40B4-BE49-F238E27FC236}">
                <a16:creationId xmlns:a16="http://schemas.microsoft.com/office/drawing/2014/main" id="{B755CF9C-729A-F68F-B5A8-3939FE154465}"/>
              </a:ext>
            </a:extLst>
          </p:cNvPr>
          <p:cNvCxnSpPr/>
          <p:nvPr>
            <p:custDataLst>
              <p:tags r:id="rId206"/>
            </p:custDataLst>
          </p:nvPr>
        </p:nvCxnSpPr>
        <p:spPr>
          <a:xfrm>
            <a:off x="10160508" y="1126145"/>
            <a:ext cx="0" cy="182880"/>
          </a:xfrm>
          <a:prstGeom prst="line">
            <a:avLst/>
          </a:prstGeom>
          <a:ln w="9525" cap="rnd"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8" name="OTLSHAPE_M_7681157e7a1a45379fe58475dfc8933a_Shape">
            <a:extLst>
              <a:ext uri="{FF2B5EF4-FFF2-40B4-BE49-F238E27FC236}">
                <a16:creationId xmlns:a16="http://schemas.microsoft.com/office/drawing/2014/main" id="{B0D1C9CE-47B6-9045-5AC9-B81923645155}"/>
              </a:ext>
            </a:extLst>
          </p:cNvPr>
          <p:cNvSpPr/>
          <p:nvPr>
            <p:custDataLst>
              <p:tags r:id="rId207"/>
            </p:custDataLst>
          </p:nvPr>
        </p:nvSpPr>
        <p:spPr>
          <a:xfrm rot="16200000">
            <a:off x="2098147" y="500542"/>
            <a:ext cx="177800" cy="241300"/>
          </a:xfrm>
          <a:prstGeom prst="flowChartMerge">
            <a:avLst/>
          </a:prstGeom>
          <a:solidFill>
            <a:srgbClr val="44BEA9"/>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09" name="OTLSHAPE_M_e1f0cfdeeea24a58afd42ca30cdcd15d_Shape">
            <a:extLst>
              <a:ext uri="{FF2B5EF4-FFF2-40B4-BE49-F238E27FC236}">
                <a16:creationId xmlns:a16="http://schemas.microsoft.com/office/drawing/2014/main" id="{CF511674-956D-9FF3-E66C-5B8A1A2FDCF6}"/>
              </a:ext>
            </a:extLst>
          </p:cNvPr>
          <p:cNvSpPr/>
          <p:nvPr>
            <p:custDataLst>
              <p:tags r:id="rId208"/>
            </p:custDataLst>
          </p:nvPr>
        </p:nvSpPr>
        <p:spPr>
          <a:xfrm rot="16200000">
            <a:off x="4420724" y="500542"/>
            <a:ext cx="177800" cy="241300"/>
          </a:xfrm>
          <a:prstGeom prst="flowChartMerge">
            <a:avLst/>
          </a:prstGeom>
          <a:solidFill>
            <a:srgbClr val="B20E12"/>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0" name="OTLSHAPE_M_e5fc6865ecbd484281c83edd1e587b31_Shape">
            <a:extLst>
              <a:ext uri="{FF2B5EF4-FFF2-40B4-BE49-F238E27FC236}">
                <a16:creationId xmlns:a16="http://schemas.microsoft.com/office/drawing/2014/main" id="{6C9B9A10-271B-1022-2366-0C5A8EEAC028}"/>
              </a:ext>
            </a:extLst>
          </p:cNvPr>
          <p:cNvSpPr/>
          <p:nvPr>
            <p:custDataLst>
              <p:tags r:id="rId209"/>
            </p:custDataLst>
          </p:nvPr>
        </p:nvSpPr>
        <p:spPr>
          <a:xfrm rot="16200000">
            <a:off x="6245605" y="500542"/>
            <a:ext cx="177800" cy="241300"/>
          </a:xfrm>
          <a:prstGeom prst="flowChartMerge">
            <a:avLst/>
          </a:prstGeom>
          <a:solidFill>
            <a:srgbClr val="B20E12"/>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1" name="OTLSHAPE_M_37a7ed6ccce144e4aa5b444178d19fde_Shape">
            <a:extLst>
              <a:ext uri="{FF2B5EF4-FFF2-40B4-BE49-F238E27FC236}">
                <a16:creationId xmlns:a16="http://schemas.microsoft.com/office/drawing/2014/main" id="{25C9DFD7-33B2-C0AD-F7DF-BEA6BC84594A}"/>
              </a:ext>
            </a:extLst>
          </p:cNvPr>
          <p:cNvSpPr/>
          <p:nvPr>
            <p:custDataLst>
              <p:tags r:id="rId210"/>
            </p:custDataLst>
          </p:nvPr>
        </p:nvSpPr>
        <p:spPr>
          <a:xfrm rot="16200000">
            <a:off x="7738690" y="24081"/>
            <a:ext cx="177800" cy="241300"/>
          </a:xfrm>
          <a:prstGeom prst="flowChartMerge">
            <a:avLst/>
          </a:prstGeom>
          <a:solidFill>
            <a:srgbClr val="5293CD"/>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2" name="OTLSHAPE_M_2452618aba014fe0a2748f1a02aa4b84_Shape">
            <a:extLst>
              <a:ext uri="{FF2B5EF4-FFF2-40B4-BE49-F238E27FC236}">
                <a16:creationId xmlns:a16="http://schemas.microsoft.com/office/drawing/2014/main" id="{FAFACF05-10F5-4870-CB0A-1426B8CB5503}"/>
              </a:ext>
            </a:extLst>
          </p:cNvPr>
          <p:cNvSpPr/>
          <p:nvPr>
            <p:custDataLst>
              <p:tags r:id="rId211"/>
            </p:custDataLst>
          </p:nvPr>
        </p:nvSpPr>
        <p:spPr>
          <a:xfrm rot="16200000">
            <a:off x="7904588" y="430777"/>
            <a:ext cx="177800" cy="241300"/>
          </a:xfrm>
          <a:prstGeom prst="flowChartMerge">
            <a:avLst/>
          </a:prstGeom>
          <a:solidFill>
            <a:srgbClr val="5293CD"/>
          </a:solidFill>
          <a:ln w="19050" cap="rnd" cmpd="sng" algn="ctr">
            <a:noFill/>
            <a:prstDash val="solid"/>
          </a:ln>
          <a:effectLst/>
          <a:extLst>
            <a:ext uri="{91240B29-F687-4F45-9708-019B960494DF}">
              <a14:hiddenLine xmlns:a14="http://schemas.microsoft.com/office/drawing/2010/main" w="19050" cap="rnd"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1413" name="OTLSHAPE_M_8c4f7e4e637948c9b4eaf5f646efec07_Shape">
            <a:extLst>
              <a:ext uri="{FF2B5EF4-FFF2-40B4-BE49-F238E27FC236}">
                <a16:creationId xmlns:a16="http://schemas.microsoft.com/office/drawing/2014/main" id="{199C633B-33AD-7DAA-7A37-B923784F4053}"/>
              </a:ext>
            </a:extLst>
          </p:cNvPr>
          <p:cNvSpPr/>
          <p:nvPr>
            <p:custDataLst>
              <p:tags r:id="rId212"/>
            </p:custDataLst>
          </p:nvPr>
        </p:nvSpPr>
        <p:spPr>
          <a:xfrm rot="16200000">
            <a:off x="10227164" y="500542"/>
            <a:ext cx="177800" cy="241300"/>
          </a:xfrm>
          <a:prstGeom prst="flowChartMerge">
            <a:avLst/>
          </a:prstGeom>
          <a:solidFill>
            <a:srgbClr val="44BEA9"/>
          </a:solidFill>
          <a:ln w="19050" cap="rnd"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78310" tIns="39154" rIns="78310" bIns="39154" numCol="1" spcCol="0" rtlCol="0" fromWordArt="0" anchor="ctr" anchorCtr="0" forceAA="0" compatLnSpc="1">
            <a:prstTxWarp prst="textNoShape">
              <a:avLst/>
            </a:prstTxWarp>
            <a:noAutofit/>
          </a:bodyPr>
          <a:lstStyle/>
          <a:p>
            <a:pPr algn="ctr"/>
            <a:endParaRPr lang="en-US" sz="1542"/>
          </a:p>
        </p:txBody>
      </p:sp>
      <p:sp>
        <p:nvSpPr>
          <p:cNvPr id="32" name="OTLSHAPE_M_2452618aba014fe0a2748f1a02aa4b84_Date">
            <a:extLst>
              <a:ext uri="{FF2B5EF4-FFF2-40B4-BE49-F238E27FC236}">
                <a16:creationId xmlns:a16="http://schemas.microsoft.com/office/drawing/2014/main" id="{FA545A35-E351-3147-C454-A2E538389037}"/>
              </a:ext>
            </a:extLst>
          </p:cNvPr>
          <p:cNvSpPr txBox="1"/>
          <p:nvPr>
            <p:custDataLst>
              <p:tags r:id="rId213"/>
            </p:custDataLst>
          </p:nvPr>
        </p:nvSpPr>
        <p:spPr>
          <a:xfrm>
            <a:off x="8139446" y="439161"/>
            <a:ext cx="177800" cy="27906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1 Dec</a:t>
            </a:r>
          </a:p>
        </p:txBody>
      </p:sp>
      <p:sp>
        <p:nvSpPr>
          <p:cNvPr id="35" name="OTLSHAPE_M_8c4f7e4e637948c9b4eaf5f646efec07_Date">
            <a:extLst>
              <a:ext uri="{FF2B5EF4-FFF2-40B4-BE49-F238E27FC236}">
                <a16:creationId xmlns:a16="http://schemas.microsoft.com/office/drawing/2014/main" id="{F807D289-D19D-1192-7A0C-9A7035E41A5E}"/>
              </a:ext>
            </a:extLst>
          </p:cNvPr>
          <p:cNvSpPr txBox="1"/>
          <p:nvPr>
            <p:custDataLst>
              <p:tags r:id="rId214"/>
            </p:custDataLst>
          </p:nvPr>
        </p:nvSpPr>
        <p:spPr>
          <a:xfrm>
            <a:off x="10462023" y="578691"/>
            <a:ext cx="317500" cy="13953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15 Dec</a:t>
            </a:r>
          </a:p>
        </p:txBody>
      </p:sp>
      <p:sp>
        <p:nvSpPr>
          <p:cNvPr id="20" name="OTLSHAPE_M_7681157e7a1a45379fe58475dfc8933a_Date">
            <a:extLst>
              <a:ext uri="{FF2B5EF4-FFF2-40B4-BE49-F238E27FC236}">
                <a16:creationId xmlns:a16="http://schemas.microsoft.com/office/drawing/2014/main" id="{E70D9585-210C-4AA5-0659-5D513FC9CE28}"/>
              </a:ext>
            </a:extLst>
          </p:cNvPr>
          <p:cNvSpPr txBox="1"/>
          <p:nvPr>
            <p:custDataLst>
              <p:tags r:id="rId215"/>
            </p:custDataLst>
          </p:nvPr>
        </p:nvSpPr>
        <p:spPr>
          <a:xfrm>
            <a:off x="2333005" y="578691"/>
            <a:ext cx="304800" cy="13953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27 Oct</a:t>
            </a:r>
          </a:p>
        </p:txBody>
      </p:sp>
      <p:sp>
        <p:nvSpPr>
          <p:cNvPr id="23" name="OTLSHAPE_M_e1f0cfdeeea24a58afd42ca30cdcd15d_Date">
            <a:extLst>
              <a:ext uri="{FF2B5EF4-FFF2-40B4-BE49-F238E27FC236}">
                <a16:creationId xmlns:a16="http://schemas.microsoft.com/office/drawing/2014/main" id="{E3B42812-F654-CF14-EA9B-A7176FC5EA93}"/>
              </a:ext>
            </a:extLst>
          </p:cNvPr>
          <p:cNvSpPr txBox="1"/>
          <p:nvPr>
            <p:custDataLst>
              <p:tags r:id="rId216"/>
            </p:custDataLst>
          </p:nvPr>
        </p:nvSpPr>
        <p:spPr>
          <a:xfrm>
            <a:off x="4655581" y="578691"/>
            <a:ext cx="330200" cy="13953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10 Nov</a:t>
            </a:r>
          </a:p>
        </p:txBody>
      </p:sp>
      <p:sp>
        <p:nvSpPr>
          <p:cNvPr id="26" name="OTLSHAPE_M_e5fc6865ecbd484281c83edd1e587b31_Date">
            <a:extLst>
              <a:ext uri="{FF2B5EF4-FFF2-40B4-BE49-F238E27FC236}">
                <a16:creationId xmlns:a16="http://schemas.microsoft.com/office/drawing/2014/main" id="{64158F35-29D9-6CE3-735B-9E3AF2CE79D3}"/>
              </a:ext>
            </a:extLst>
          </p:cNvPr>
          <p:cNvSpPr txBox="1"/>
          <p:nvPr>
            <p:custDataLst>
              <p:tags r:id="rId217"/>
            </p:custDataLst>
          </p:nvPr>
        </p:nvSpPr>
        <p:spPr>
          <a:xfrm>
            <a:off x="6480463" y="578691"/>
            <a:ext cx="330200" cy="13953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21 Nov</a:t>
            </a:r>
          </a:p>
        </p:txBody>
      </p:sp>
      <p:sp>
        <p:nvSpPr>
          <p:cNvPr id="29" name="OTLSHAPE_M_37a7ed6ccce144e4aa5b444178d19fde_Date">
            <a:extLst>
              <a:ext uri="{FF2B5EF4-FFF2-40B4-BE49-F238E27FC236}">
                <a16:creationId xmlns:a16="http://schemas.microsoft.com/office/drawing/2014/main" id="{21BA4BA0-FC24-548A-0909-E22C4E961E8B}"/>
              </a:ext>
            </a:extLst>
          </p:cNvPr>
          <p:cNvSpPr txBox="1"/>
          <p:nvPr>
            <p:custDataLst>
              <p:tags r:id="rId218"/>
            </p:custDataLst>
          </p:nvPr>
        </p:nvSpPr>
        <p:spPr>
          <a:xfrm>
            <a:off x="7973547" y="102230"/>
            <a:ext cx="330200" cy="139531"/>
          </a:xfrm>
          <a:prstGeom prst="rect">
            <a:avLst/>
          </a:prstGeom>
          <a:noFill/>
        </p:spPr>
        <p:txBody>
          <a:bodyPr vert="horz" wrap="square" lIns="0" tIns="0" rIns="0" bIns="0" rtlCol="0" anchor="ctr" anchorCtr="0">
            <a:noAutofit/>
          </a:bodyPr>
          <a:lstStyle/>
          <a:p>
            <a:r>
              <a:rPr lang="en-US" sz="900">
                <a:solidFill>
                  <a:srgbClr val="FEBA0A"/>
                </a:solidFill>
                <a:latin typeface="Calibri" panose="020F0502020204030204" pitchFamily="34" charset="0"/>
              </a:rPr>
              <a:t>30 Nov</a:t>
            </a:r>
          </a:p>
        </p:txBody>
      </p:sp>
      <p:sp>
        <p:nvSpPr>
          <p:cNvPr id="19" name="OTLSHAPE_M_7681157e7a1a45379fe58475dfc8933a_Title">
            <a:extLst>
              <a:ext uri="{FF2B5EF4-FFF2-40B4-BE49-F238E27FC236}">
                <a16:creationId xmlns:a16="http://schemas.microsoft.com/office/drawing/2014/main" id="{3AC52D5C-2C70-9C13-299B-C9D21B637537}"/>
              </a:ext>
            </a:extLst>
          </p:cNvPr>
          <p:cNvSpPr txBox="1"/>
          <p:nvPr>
            <p:custDataLst>
              <p:tags r:id="rId219"/>
            </p:custDataLst>
          </p:nvPr>
        </p:nvSpPr>
        <p:spPr>
          <a:xfrm>
            <a:off x="2333005" y="470191"/>
            <a:ext cx="520700" cy="108500"/>
          </a:xfrm>
          <a:prstGeom prst="rect">
            <a:avLst/>
          </a:prstGeom>
          <a:noFill/>
        </p:spPr>
        <p:txBody>
          <a:bodyPr vert="horz" wrap="square" lIns="0" tIns="0" rIns="0" bIns="0" rtlCol="0" anchor="ctr" anchorCtr="0">
            <a:noAutofit/>
          </a:bodyPr>
          <a:lstStyle/>
          <a:p>
            <a:r>
              <a:rPr lang="en-US" sz="700" b="1" spc="-10">
                <a:solidFill>
                  <a:srgbClr val="1AAA42"/>
                </a:solidFill>
                <a:latin typeface="Calibri" panose="020F0502020204030204" pitchFamily="34" charset="0"/>
              </a:rPr>
              <a:t>Project Kickoff</a:t>
            </a:r>
          </a:p>
        </p:txBody>
      </p:sp>
      <p:sp>
        <p:nvSpPr>
          <p:cNvPr id="22" name="OTLSHAPE_M_e1f0cfdeeea24a58afd42ca30cdcd15d_Title">
            <a:extLst>
              <a:ext uri="{FF2B5EF4-FFF2-40B4-BE49-F238E27FC236}">
                <a16:creationId xmlns:a16="http://schemas.microsoft.com/office/drawing/2014/main" id="{2DF7C7C3-E817-9FCD-B5F7-488B4F2A406B}"/>
              </a:ext>
            </a:extLst>
          </p:cNvPr>
          <p:cNvSpPr txBox="1"/>
          <p:nvPr>
            <p:custDataLst>
              <p:tags r:id="rId220"/>
            </p:custDataLst>
          </p:nvPr>
        </p:nvSpPr>
        <p:spPr>
          <a:xfrm>
            <a:off x="4655581" y="470191"/>
            <a:ext cx="647700" cy="108500"/>
          </a:xfrm>
          <a:prstGeom prst="rect">
            <a:avLst/>
          </a:prstGeom>
          <a:noFill/>
        </p:spPr>
        <p:txBody>
          <a:bodyPr vert="horz" wrap="square" lIns="0" tIns="0" rIns="0" bIns="0" rtlCol="0" anchor="ctr" anchorCtr="0">
            <a:noAutofit/>
          </a:bodyPr>
          <a:lstStyle/>
          <a:p>
            <a:r>
              <a:rPr lang="en-US" sz="700" b="1">
                <a:solidFill>
                  <a:srgbClr val="1AAA42"/>
                </a:solidFill>
                <a:latin typeface="Calibri" panose="020F0502020204030204" pitchFamily="34" charset="0"/>
              </a:rPr>
              <a:t>Executive Review</a:t>
            </a:r>
          </a:p>
        </p:txBody>
      </p:sp>
      <p:sp>
        <p:nvSpPr>
          <p:cNvPr id="25" name="OTLSHAPE_M_e5fc6865ecbd484281c83edd1e587b31_Title">
            <a:extLst>
              <a:ext uri="{FF2B5EF4-FFF2-40B4-BE49-F238E27FC236}">
                <a16:creationId xmlns:a16="http://schemas.microsoft.com/office/drawing/2014/main" id="{9B27DF0D-D094-DF49-CAB1-D34598AB160E}"/>
              </a:ext>
            </a:extLst>
          </p:cNvPr>
          <p:cNvSpPr txBox="1"/>
          <p:nvPr>
            <p:custDataLst>
              <p:tags r:id="rId221"/>
            </p:custDataLst>
          </p:nvPr>
        </p:nvSpPr>
        <p:spPr>
          <a:xfrm>
            <a:off x="6480463" y="470191"/>
            <a:ext cx="673100" cy="108500"/>
          </a:xfrm>
          <a:prstGeom prst="rect">
            <a:avLst/>
          </a:prstGeom>
          <a:noFill/>
        </p:spPr>
        <p:txBody>
          <a:bodyPr vert="horz" wrap="square" lIns="0" tIns="0" rIns="0" bIns="0" rtlCol="0" anchor="ctr" anchorCtr="0">
            <a:noAutofit/>
          </a:bodyPr>
          <a:lstStyle/>
          <a:p>
            <a:r>
              <a:rPr lang="en-US" sz="700" b="1" spc="-6">
                <a:solidFill>
                  <a:srgbClr val="1AAA42"/>
                </a:solidFill>
                <a:latin typeface="Calibri" panose="020F0502020204030204" pitchFamily="34" charset="0"/>
              </a:rPr>
              <a:t>Executive Decision</a:t>
            </a:r>
          </a:p>
        </p:txBody>
      </p:sp>
      <p:sp>
        <p:nvSpPr>
          <p:cNvPr id="28" name="OTLSHAPE_M_37a7ed6ccce144e4aa5b444178d19fde_Title">
            <a:extLst>
              <a:ext uri="{FF2B5EF4-FFF2-40B4-BE49-F238E27FC236}">
                <a16:creationId xmlns:a16="http://schemas.microsoft.com/office/drawing/2014/main" id="{EAE7C3D2-3C67-34B2-484D-3576D4256A00}"/>
              </a:ext>
            </a:extLst>
          </p:cNvPr>
          <p:cNvSpPr txBox="1"/>
          <p:nvPr>
            <p:custDataLst>
              <p:tags r:id="rId222"/>
            </p:custDataLst>
          </p:nvPr>
        </p:nvSpPr>
        <p:spPr>
          <a:xfrm>
            <a:off x="7973547" y="-6271"/>
            <a:ext cx="469900" cy="108500"/>
          </a:xfrm>
          <a:prstGeom prst="rect">
            <a:avLst/>
          </a:prstGeom>
          <a:noFill/>
        </p:spPr>
        <p:txBody>
          <a:bodyPr vert="horz" wrap="square" lIns="0" tIns="0" rIns="0" bIns="0" rtlCol="0" anchor="ctr" anchorCtr="0">
            <a:noAutofit/>
          </a:bodyPr>
          <a:lstStyle/>
          <a:p>
            <a:r>
              <a:rPr lang="en-US" sz="700" b="1" spc="-4">
                <a:solidFill>
                  <a:srgbClr val="1AAA42"/>
                </a:solidFill>
                <a:latin typeface="Calibri" panose="020F0502020204030204" pitchFamily="34" charset="0"/>
              </a:rPr>
              <a:t>Beta Release</a:t>
            </a:r>
            <a:endParaRPr lang="en-US" sz="700" b="1" spc="-4" dirty="0">
              <a:solidFill>
                <a:srgbClr val="1AAA42"/>
              </a:solidFill>
              <a:latin typeface="Calibri" panose="020F0502020204030204" pitchFamily="34" charset="0"/>
            </a:endParaRPr>
          </a:p>
        </p:txBody>
      </p:sp>
      <p:sp>
        <p:nvSpPr>
          <p:cNvPr id="31" name="OTLSHAPE_M_2452618aba014fe0a2748f1a02aa4b84_Title">
            <a:extLst>
              <a:ext uri="{FF2B5EF4-FFF2-40B4-BE49-F238E27FC236}">
                <a16:creationId xmlns:a16="http://schemas.microsoft.com/office/drawing/2014/main" id="{C1C48AA0-35A8-DFAB-318E-0486FF07DF56}"/>
              </a:ext>
            </a:extLst>
          </p:cNvPr>
          <p:cNvSpPr txBox="1"/>
          <p:nvPr>
            <p:custDataLst>
              <p:tags r:id="rId223"/>
            </p:custDataLst>
          </p:nvPr>
        </p:nvSpPr>
        <p:spPr>
          <a:xfrm>
            <a:off x="8139446" y="330660"/>
            <a:ext cx="673100" cy="108500"/>
          </a:xfrm>
          <a:prstGeom prst="rect">
            <a:avLst/>
          </a:prstGeom>
          <a:noFill/>
        </p:spPr>
        <p:txBody>
          <a:bodyPr vert="horz" wrap="square" lIns="0" tIns="0" rIns="0" bIns="0" rtlCol="0" anchor="ctr" anchorCtr="0">
            <a:noAutofit/>
          </a:bodyPr>
          <a:lstStyle/>
          <a:p>
            <a:r>
              <a:rPr lang="en-US" sz="700" b="1" spc="-6">
                <a:solidFill>
                  <a:srgbClr val="1AAA42"/>
                </a:solidFill>
                <a:latin typeface="Calibri" panose="020F0502020204030204" pitchFamily="34" charset="0"/>
              </a:rPr>
              <a:t>Release Candidate</a:t>
            </a:r>
          </a:p>
        </p:txBody>
      </p:sp>
      <p:sp>
        <p:nvSpPr>
          <p:cNvPr id="34" name="OTLSHAPE_M_8c4f7e4e637948c9b4eaf5f646efec07_Title">
            <a:extLst>
              <a:ext uri="{FF2B5EF4-FFF2-40B4-BE49-F238E27FC236}">
                <a16:creationId xmlns:a16="http://schemas.microsoft.com/office/drawing/2014/main" id="{16EF5012-7297-CAA7-EF34-1392512C3077}"/>
              </a:ext>
            </a:extLst>
          </p:cNvPr>
          <p:cNvSpPr txBox="1"/>
          <p:nvPr>
            <p:custDataLst>
              <p:tags r:id="rId224"/>
            </p:custDataLst>
          </p:nvPr>
        </p:nvSpPr>
        <p:spPr>
          <a:xfrm>
            <a:off x="10462023" y="470191"/>
            <a:ext cx="469900" cy="108500"/>
          </a:xfrm>
          <a:prstGeom prst="rect">
            <a:avLst/>
          </a:prstGeom>
          <a:noFill/>
        </p:spPr>
        <p:txBody>
          <a:bodyPr vert="horz" wrap="square" lIns="0" tIns="0" rIns="0" bIns="0" rtlCol="0" anchor="ctr" anchorCtr="0">
            <a:noAutofit/>
          </a:bodyPr>
          <a:lstStyle/>
          <a:p>
            <a:r>
              <a:rPr lang="en-US" sz="700" b="1" spc="-10">
                <a:solidFill>
                  <a:srgbClr val="1AAA42"/>
                </a:solidFill>
                <a:latin typeface="Calibri" panose="020F0502020204030204" pitchFamily="34" charset="0"/>
              </a:rPr>
              <a:t>Final Release</a:t>
            </a:r>
          </a:p>
        </p:txBody>
      </p:sp>
    </p:spTree>
    <p:custDataLst>
      <p:tags r:id="rId1"/>
    </p:custDataLst>
    <p:extLst>
      <p:ext uri="{BB962C8B-B14F-4D97-AF65-F5344CB8AC3E}">
        <p14:creationId xmlns:p14="http://schemas.microsoft.com/office/powerpoint/2010/main" val="372794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7" name="Picture 8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6" name="Picture 35" descr="Many question marks on black background">
            <a:extLst>
              <a:ext uri="{FF2B5EF4-FFF2-40B4-BE49-F238E27FC236}">
                <a16:creationId xmlns:a16="http://schemas.microsoft.com/office/drawing/2014/main" id="{C38F3C06-61B7-8F63-F44B-B2B2FAC5FDE2}"/>
              </a:ext>
            </a:extLst>
          </p:cNvPr>
          <p:cNvPicPr>
            <a:picLocks noChangeAspect="1"/>
          </p:cNvPicPr>
          <p:nvPr/>
        </p:nvPicPr>
        <p:blipFill rotWithShape="1">
          <a:blip r:embed="rId7">
            <a:duotone>
              <a:prstClr val="black"/>
              <a:schemeClr val="accent5">
                <a:tint val="45000"/>
                <a:satMod val="400000"/>
              </a:schemeClr>
            </a:duotone>
            <a:alphaModFix amt="25000"/>
          </a:blip>
          <a:srcRect l="9091" t="16170"/>
          <a:stretch/>
        </p:blipFill>
        <p:spPr>
          <a:xfrm>
            <a:off x="20" y="10"/>
            <a:ext cx="12191980" cy="6857990"/>
          </a:xfrm>
          <a:prstGeom prst="rect">
            <a:avLst/>
          </a:prstGeom>
        </p:spPr>
      </p:pic>
      <p:sp>
        <p:nvSpPr>
          <p:cNvPr id="2" name="Title 1">
            <a:extLst>
              <a:ext uri="{FF2B5EF4-FFF2-40B4-BE49-F238E27FC236}">
                <a16:creationId xmlns:a16="http://schemas.microsoft.com/office/drawing/2014/main" id="{0F87E73C-2B1A-4602-BFBE-CFE1E55D9B3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body" sz="half" idx="2"/>
          </p:nvPr>
        </p:nvSpPr>
        <p:spPr>
          <a:xfrm>
            <a:off x="1358155" y="4929780"/>
            <a:ext cx="8825658" cy="861420"/>
          </a:xfrm>
        </p:spPr>
        <p:txBody>
          <a:bodyPr vert="horz" lIns="91440" tIns="45720" rIns="91440" bIns="45720" rtlCol="0" anchor="t">
            <a:normAutofit/>
          </a:bodyPr>
          <a:lstStyle/>
          <a:p>
            <a:r>
              <a:rPr lang="en-US" sz="2000" cap="all" dirty="0">
                <a:solidFill>
                  <a:schemeClr val="bg2">
                    <a:lumMod val="40000"/>
                    <a:lumOff val="60000"/>
                  </a:schemeClr>
                </a:solidFill>
              </a:rPr>
              <a:t>Q , A</a:t>
            </a:r>
          </a:p>
        </p:txBody>
      </p:sp>
      <p:sp>
        <p:nvSpPr>
          <p:cNvPr id="93" name="Rectangle 9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01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Agenda</a:t>
            </a:r>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302" r="30389"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455453736"/>
              </p:ext>
            </p:extLst>
          </p:nvPr>
        </p:nvGraphicFramePr>
        <p:xfrm>
          <a:off x="648930" y="2438400"/>
          <a:ext cx="61881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F26BD02C-FE3A-C91F-39D1-615FA7F9299F}"/>
              </a:ext>
            </a:extLst>
          </p:cNvPr>
          <p:cNvGraphicFramePr/>
          <p:nvPr>
            <p:extLst>
              <p:ext uri="{D42A27DB-BD31-4B8C-83A1-F6EECF244321}">
                <p14:modId xmlns:p14="http://schemas.microsoft.com/office/powerpoint/2010/main" val="600308066"/>
              </p:ext>
            </p:extLst>
          </p:nvPr>
        </p:nvGraphicFramePr>
        <p:xfrm>
          <a:off x="1539771" y="3429000"/>
          <a:ext cx="10652229" cy="3390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6F8097B-FDD9-C8B0-2B98-3224FB0813D7}"/>
              </a:ext>
            </a:extLst>
          </p:cNvPr>
          <p:cNvSpPr/>
          <p:nvPr/>
        </p:nvSpPr>
        <p:spPr>
          <a:xfrm>
            <a:off x="130071" y="234727"/>
            <a:ext cx="1736829" cy="47154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defTabSz="448056">
              <a:spcAft>
                <a:spcPts val="600"/>
              </a:spcAft>
            </a:pPr>
            <a:r>
              <a:rPr lang="en-US" sz="1764" kern="1200" dirty="0">
                <a:solidFill>
                  <a:srgbClr val="002060"/>
                </a:solidFill>
                <a:latin typeface="+mn-lt"/>
                <a:ea typeface="+mn-ea"/>
                <a:cs typeface="+mn-cs"/>
              </a:rPr>
              <a:t>ABOUT ME</a:t>
            </a:r>
            <a:endParaRPr lang="en-US" dirty="0">
              <a:solidFill>
                <a:srgbClr val="002060"/>
              </a:solidFill>
            </a:endParaRPr>
          </a:p>
        </p:txBody>
      </p:sp>
      <p:sp>
        <p:nvSpPr>
          <p:cNvPr id="6" name="Oval 5">
            <a:extLst>
              <a:ext uri="{FF2B5EF4-FFF2-40B4-BE49-F238E27FC236}">
                <a16:creationId xmlns:a16="http://schemas.microsoft.com/office/drawing/2014/main" id="{D1E6FB24-A658-3D1D-6556-065F9395DE43}"/>
              </a:ext>
            </a:extLst>
          </p:cNvPr>
          <p:cNvSpPr/>
          <p:nvPr/>
        </p:nvSpPr>
        <p:spPr>
          <a:xfrm>
            <a:off x="518956" y="1019805"/>
            <a:ext cx="2041629" cy="2103011"/>
          </a:xfrm>
          <a:prstGeom prst="ellipse">
            <a:avLst/>
          </a:prstGeom>
          <a:blipFill dpi="0" rotWithShape="1">
            <a:blip r:embed="rId8">
              <a:extLst>
                <a:ext uri="{28A0092B-C50C-407E-A947-70E740481C1C}">
                  <a14:useLocalDpi xmlns:a14="http://schemas.microsoft.com/office/drawing/2010/main" val="0"/>
                </a:ext>
              </a:extLst>
            </a:blip>
            <a:srcRect/>
            <a:stretch>
              <a:fillRect l="-4000" t="-15250" r="500" b="-4675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aphicFrame>
        <p:nvGraphicFramePr>
          <p:cNvPr id="7" name="Diagram 6">
            <a:extLst>
              <a:ext uri="{FF2B5EF4-FFF2-40B4-BE49-F238E27FC236}">
                <a16:creationId xmlns:a16="http://schemas.microsoft.com/office/drawing/2014/main" id="{D580C085-3EEE-56E5-9383-A235E855D9DC}"/>
              </a:ext>
            </a:extLst>
          </p:cNvPr>
          <p:cNvGraphicFramePr/>
          <p:nvPr>
            <p:extLst>
              <p:ext uri="{D42A27DB-BD31-4B8C-83A1-F6EECF244321}">
                <p14:modId xmlns:p14="http://schemas.microsoft.com/office/powerpoint/2010/main" val="3869670512"/>
              </p:ext>
            </p:extLst>
          </p:nvPr>
        </p:nvGraphicFramePr>
        <p:xfrm>
          <a:off x="3219241" y="706274"/>
          <a:ext cx="6902659" cy="19099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68505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646111" y="452718"/>
            <a:ext cx="9404723" cy="1400530"/>
          </a:xfrm>
        </p:spPr>
        <p:txBody>
          <a:bodyPr>
            <a:normAutofit/>
          </a:bodyPr>
          <a:lstStyle/>
          <a:p>
            <a:r>
              <a:rPr lang="en-US"/>
              <a:t>How project was inspired</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593803994"/>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16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648930" y="629266"/>
            <a:ext cx="6188190" cy="1622321"/>
          </a:xfrm>
        </p:spPr>
        <p:txBody>
          <a:bodyPr>
            <a:normAutofit/>
          </a:bodyPr>
          <a:lstStyle/>
          <a:p>
            <a:pPr>
              <a:lnSpc>
                <a:spcPct val="90000"/>
              </a:lnSpc>
            </a:pPr>
            <a:r>
              <a:rPr lang="en-US" sz="2000">
                <a:solidFill>
                  <a:srgbClr val="EBEBEB"/>
                </a:solidFill>
                <a:latin typeface="Söhne"/>
              </a:rPr>
              <a:t>In the heart of Africa, embarked on a journey to redefine the future of Artificial Intelligence. Inspired by the vast possibilities and the belief that innovation knows no bounds, we set out to build our way in the AI landscape, steering clear of closed-source giants.</a:t>
            </a:r>
            <a:endParaRPr lang="en-US" sz="2000">
              <a:solidFill>
                <a:srgbClr val="EBEBEB"/>
              </a:solidFill>
            </a:endParaRPr>
          </a:p>
        </p:txBody>
      </p:sp>
      <p:sp>
        <p:nvSpPr>
          <p:cNvPr id="1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301" r="3039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344657482"/>
              </p:ext>
            </p:extLst>
          </p:nvPr>
        </p:nvGraphicFramePr>
        <p:xfrm>
          <a:off x="648930" y="2438400"/>
          <a:ext cx="61881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9969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duotone>
              <a:prstClr val="black"/>
              <a:schemeClr val="accent5">
                <a:tint val="45000"/>
                <a:satMod val="400000"/>
              </a:schemeClr>
            </a:duotone>
            <a:alphaModFix amt="15000"/>
            <a:extLst>
              <a:ext uri="{28A0092B-C50C-407E-A947-70E740481C1C}">
                <a14:useLocalDpi xmlns:a14="http://schemas.microsoft.com/office/drawing/2010/main"/>
              </a:ext>
            </a:extLst>
          </a:blip>
          <a:srcRect t="6618" b="9113"/>
          <a:stretch/>
        </p:blipFill>
        <p:spPr>
          <a:xfrm>
            <a:off x="20" y="10"/>
            <a:ext cx="12191980" cy="6857990"/>
          </a:xfrm>
          <a:prstGeom prst="rect">
            <a:avLst/>
          </a:prstGeom>
        </p:spPr>
      </p:pic>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645130" y="1143000"/>
            <a:ext cx="9404723" cy="1143000"/>
          </a:xfrm>
        </p:spPr>
        <p:txBody>
          <a:bodyPr>
            <a:normAutofit/>
          </a:bodyPr>
          <a:lstStyle/>
          <a:p>
            <a:pPr>
              <a:lnSpc>
                <a:spcPct val="90000"/>
              </a:lnSpc>
            </a:pPr>
            <a:r>
              <a:rPr lang="en-US" sz="1700" b="1" dirty="0">
                <a:latin typeface="Söhne"/>
              </a:rPr>
              <a:t>Our starting point was a realization — a realization that closed-source solutions should not be the only gateway to AI. While GPTs and similar technologies are undoubtedly powerful, we aimed for something different. We envisioned an Africa-specific model, an AF-GPT, cultivated from the diverse narratives, languages, and cultures that make our continent unique.</a:t>
            </a:r>
            <a:endParaRPr lang="en-US" sz="1700" b="1" dirty="0"/>
          </a:p>
        </p:txBody>
      </p:sp>
      <p:sp>
        <p:nvSpPr>
          <p:cNvPr id="13" name="Rectangle 12">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723348277"/>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127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t="6618" b="9113"/>
          <a:stretch/>
        </p:blipFill>
        <p:spPr>
          <a:xfrm>
            <a:off x="20" y="-1"/>
            <a:ext cx="12191980" cy="6858000"/>
          </a:xfrm>
          <a:prstGeom prst="rect">
            <a:avLst/>
          </a:prstGeom>
        </p:spPr>
      </p:pic>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103312" y="930835"/>
            <a:ext cx="9404723" cy="1122082"/>
          </a:xfrm>
        </p:spPr>
        <p:style>
          <a:lnRef idx="1">
            <a:schemeClr val="accent4"/>
          </a:lnRef>
          <a:fillRef idx="3">
            <a:schemeClr val="accent4"/>
          </a:fillRef>
          <a:effectRef idx="2">
            <a:schemeClr val="accent4"/>
          </a:effectRef>
          <a:fontRef idx="minor">
            <a:schemeClr val="lt1"/>
          </a:fontRef>
        </p:style>
        <p:txBody>
          <a:bodyPr>
            <a:normAutofit/>
          </a:bodyPr>
          <a:lstStyle/>
          <a:p>
            <a:pPr>
              <a:lnSpc>
                <a:spcPct val="90000"/>
              </a:lnSpc>
            </a:pPr>
            <a:r>
              <a:rPr lang="en-US" sz="1700" dirty="0">
                <a:latin typeface="Söhne"/>
              </a:rPr>
              <a:t>Choosing the open-source path wasn't just a technical decision; it was a declaration of empowerment. By contributing to open-source AI libraries, we're not only building tools for today but also laying the groundwork for future African developers. It's about democratizing knowledge, ensuring that the next generation can pick up the torch and run with it, making their mark in the new era of AI.</a:t>
            </a:r>
            <a:endParaRPr lang="en-US" sz="1700"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625156566"/>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506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hand holding a brain&#10;&#10;Description automatically generated">
            <a:extLst>
              <a:ext uri="{FF2B5EF4-FFF2-40B4-BE49-F238E27FC236}">
                <a16:creationId xmlns:a16="http://schemas.microsoft.com/office/drawing/2014/main" id="{EA70616B-E344-4856-8DF9-707C26236613}"/>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103312" y="743053"/>
            <a:ext cx="9404723" cy="1400530"/>
          </a:xfrm>
        </p:spPr>
        <p:txBody>
          <a:bodyPr>
            <a:normAutofit/>
          </a:bodyPr>
          <a:lstStyle/>
          <a:p>
            <a:pPr algn="just">
              <a:lnSpc>
                <a:spcPct val="90000"/>
              </a:lnSpc>
            </a:pPr>
            <a:r>
              <a:rPr lang="en-US" sz="2300" dirty="0">
                <a:latin typeface="Söhne"/>
              </a:rPr>
              <a:t>Imagine a day when an AF-GPT, trained on the rich tapestry of African languages and stories, becomes a beacon of representation in the AI world. Our journey is a step towards that dream — a dream where AI reflects the diversity of its users, breaking away from one-size-fits-all models.</a:t>
            </a:r>
            <a:endParaRPr lang="en-US" sz="2300"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69598049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2703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4294967295"/>
            <p:extLst>
              <p:ext uri="{D42A27DB-BD31-4B8C-83A1-F6EECF244321}">
                <p14:modId xmlns:p14="http://schemas.microsoft.com/office/powerpoint/2010/main" val="976102678"/>
              </p:ext>
            </p:extLst>
          </p:nvPr>
        </p:nvGraphicFramePr>
        <p:xfrm>
          <a:off x="1029354" y="3282957"/>
          <a:ext cx="10160000" cy="335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a:extLst>
              <a:ext uri="{FF2B5EF4-FFF2-40B4-BE49-F238E27FC236}">
                <a16:creationId xmlns:a16="http://schemas.microsoft.com/office/drawing/2014/main" id="{FB8F0D88-C81F-9965-61BB-698C97AA9E81}"/>
              </a:ext>
            </a:extLst>
          </p:cNvPr>
          <p:cNvGraphicFramePr/>
          <p:nvPr>
            <p:extLst>
              <p:ext uri="{D42A27DB-BD31-4B8C-83A1-F6EECF244321}">
                <p14:modId xmlns:p14="http://schemas.microsoft.com/office/powerpoint/2010/main" val="3513445169"/>
              </p:ext>
            </p:extLst>
          </p:nvPr>
        </p:nvGraphicFramePr>
        <p:xfrm>
          <a:off x="6530851" y="201897"/>
          <a:ext cx="5191249" cy="29096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6" name="Diagram 25">
            <a:extLst>
              <a:ext uri="{FF2B5EF4-FFF2-40B4-BE49-F238E27FC236}">
                <a16:creationId xmlns:a16="http://schemas.microsoft.com/office/drawing/2014/main" id="{B6040170-6287-8B85-4060-FC5D4264519A}"/>
              </a:ext>
            </a:extLst>
          </p:cNvPr>
          <p:cNvGraphicFramePr/>
          <p:nvPr>
            <p:extLst>
              <p:ext uri="{D42A27DB-BD31-4B8C-83A1-F6EECF244321}">
                <p14:modId xmlns:p14="http://schemas.microsoft.com/office/powerpoint/2010/main" val="4131266112"/>
              </p:ext>
            </p:extLst>
          </p:nvPr>
        </p:nvGraphicFramePr>
        <p:xfrm>
          <a:off x="1029354" y="831251"/>
          <a:ext cx="3741478" cy="50536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279853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eyIkaWQiOiIyIiwiX2FjdGl2aXRpZXMiOlt7IiRpZCI6IjMiLCJfcm93cyI6W3siJGlkIjoiNCIsIl90YXNrcyI6W3siJGlkIjoiNSIsIl9hdHRhY2hlZE1pbGVzdG9uZXMiOltdLCJUYXNrRGVmaW5pdGlvbiI6eyIkaWQiOiI2IiwiR3JvdXBOYW1lIjpudWxsLCJTdGFydERhdGUiOiIyMDIzLTEwLTI3VDAwOjAwOjAwIiwiRW5kRGF0ZSI6IjIwMjMtMTEtMDNUMjM6NTk6MDAiLCJQZXJjZW50YWdlQ29tcGxldGUiOjEwMC4wLCJTdHlsZSI6eyIkaWQiOiI3IiwiU2hhcGUiOjQsIlNoYXBlVGhpY2tuZXNzIjowLCJEdXJhdGlvbkZvcm1hdCI6MCwiSW5jbHVkZU5vbldvcmtpbmdEYXlzSW5EdXJhdGlvbiI6ZmFsc2UsIlBlcmNlbnRhZ2VDb21wbGV0ZVN0eWxlIjp7IiRpZCI6IjgiLCJGb250U2V0dGluZ3MiOnsiJGlkIjoiOSIsIkZvbnRTaXplIjoxMCwiRm9udE5hbWUiOiJDYWxpYnJpIiwiSXNCb2xkIjpmYWxzZSwiSXNJdGFsaWMiOmZhbHNlLCJJc1VuZGVybGluZWQiOmZhbHNlLCJQYXJlbnRTdHlsZSI6bnVsbH0sIkF1dG9TaXplIjowLCJGb3JlZ3JvdW5kIjp7IiRpZCI6IjEwIiwiQ29sb3IiOnsiJGlkIjoiMTEiLCJBIjoyNTUsIlIiOjIzNywiRyI6MTI1LCJCIjo0OX19LCJNYXhXaWR0aCI6MjAwLjAsIk1heEhlaWdodCI6IkluZmluaXR5IiwiU21hcnRGb3JlZ3JvdW5kSXNBY3RpdmUiOmZhbHNlLCJIb3Jpem9udGFsQWxpZ25tZW50IjoxLCJWZXJ0aWNhbEFsaWdubWVudCI6MCwiU21hcnRGb3JlZ3JvdW5kIjpudWxsLCJCYWNrZ3JvdW5kRmlsbFR5cGUiOjAsIk1hcmdpbiI6eyIkaWQiOiIxMiIsIlRvcCI6MC4wLCJMZWZ0IjowLjAsIlJpZ2h0IjowLjAsIkJvdHRvbSI6MC4wfSwiUGFkZGluZyI6eyIkaWQiOiIxMyIsIlRvcCI6MC4wLCJMZWZ0IjowLjAsIlJpZ2h0IjowLjAsIkJvdHRvbSI6MC4wfSwiQmFja2dyb3VuZCI6eyIkaWQiOiIxNCIsIkNvbG9yIjp7IiRpZCI6IjE1IiwiQSI6ODksIlIiOjAsIkciOjAsIkIiOjB9fSwiSXNWaXNpYmxlIjp0cnVlLCJXaWR0aCI6MC4wLCJIZWlnaHQiOjAuMCwiQm9yZGVyU3R5bGUiOnsiJGlkIjoiMTYiLCJMaW5lQ29sb3IiOm51bGwsIkxpbmVXZWlnaHQiOjAuMCwiTGluZVR5cGUiOjAsIlBhcmVudFN0eWxlIjpudWxsfSwiUGFyZW50U3R5bGUiOm51bGx9LCJEdXJhdGlvblN0eWxlIjp7IiRpZCI6IjE3IiwiRm9udFNldHRpbmdzIjp7IiRpZCI6IjE4IiwiRm9udFNpemUiOjksIkZvbnROYW1lIjoiQ2FsaWJyaSIsIklzQm9sZCI6ZmFsc2UsIklzSXRhbGljIjpmYWxzZSwiSXNVbmRlcmxpbmVkIjpmYWxzZSwiUGFyZW50U3R5bGUiOm51bGx9LCJBdXRvU2l6ZSI6MCwiRm9yZWdyb3VuZCI6eyIkaWQiOiIxOSIsIkNvbG9yIjp7IiRpZCI6IjIwIiwiQSI6MjU1LCJSIjoyMzcsIkciOjEyNSwiQiI6NDl9fSwiTWF4V2lkdGgiOjIwMC4wLCJNYXhIZWlnaHQiOiJJbmZpbml0eSIsIlNtYXJ0Rm9yZWdyb3VuZElzQWN0aXZlIjpmYWxzZSwiSG9yaXpvbnRhbEFsaWdubWVudCI6MSwiVmVydGljYWxBbGlnbm1lbnQiOjAsIlNtYXJ0Rm9yZWdyb3VuZCI6bnVsbCwiQmFja2dyb3VuZEZpbGxUeXBlIjowLCJNYXJnaW4iOnsiJGlkIjoiMjEiLCJUb3AiOjAuMCwiTGVmdCI6MC4wLCJSaWdodCI6MC4wLCJCb3R0b20iOjAuMH0sIlBhZGRpbmciOnsiJGlkIjoiMjIiLCJUb3AiOjAuMCwiTGVmdCI6MC4wLCJSaWdodCI6MC4wLCJCb3R0b20iOjAuMH0sIkJhY2tncm91bmQiOnsiJGlkIjoiMjMiLCJDb2xvciI6eyIkaWQiOiIyNCIsIkEiOjg5LCJSIjowLCJHIjowLCJCIjowfX0sIklzVmlzaWJsZSI6dHJ1ZSwiV2lkdGgiOjAuMCwiSGVpZ2h0IjowLjAsIkJvcmRlclN0eWxlIjp7IiRpZCI6IjI1IiwiTGluZUNvbG9yIjpudWxsLCJMaW5lV2VpZ2h0IjowLjAsIkxpbmVUeXBlIjowLCJQYXJlbnRTdHlsZSI6bnVsbH0sIlBhcmVudFN0eWxlIjpudWxsfSwiSG9yaXpvbnRhbENvbm5lY3RvclN0eWxlIjp7IiRpZCI6IjI2IiwiTGluZUNvbG9yIjp7IiRpZCI6IjI3IiwiJHR5cGUiOiJOTFJFLkNvbW1vbi5Eb20uU29saWRDb2xvckJydXNoLCBOTFJFLkNvbW1vbiIsIkNvbG9yIjp7IiRpZCI6IjI4IiwiQSI6MjU1LCJSIjoyMDQsIkciOjIwNCwiQiI6MjA0fX0sIkxpbmVXZWlnaHQiOjEuMCwiTGluZVR5cGUiOjAsIlBhcmVudFN0eWxlIjpudWxsfSwiVmVydGljYWxDb25uZWN0b3JTdHlsZSI6eyIkaWQiOiIyOSIsIkxpbmVDb2xvciI6eyIkaWQiOiIzMCIsIiR0eXBlIjoiTkxSRS5Db21tb24uRG9tLlNvbGlkQ29sb3JCcnVzaCwgTkxSRS5Db21tb24iLCJDb2xvciI6eyIkaWQiOiIzMSIsIkEiOjI1NSwiUiI6MjA0LCJHIjoyMDQsIkIiOjIwNH1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MzIiLCJNYXJnaW4iOnsiJGlkIjoiMzMiLCJUb3AiOjAuMCwiTGVmdCI6NC4wLCJSaWdodCI6NC4wLCJCb3R0b20iOjAuMH0sIlBhZGRpbmciOnsiJGlkIjoiMzQiLCJUb3AiOjAuMCwiTGVmdCI6MC4wLCJSaWdodCI6MC4wLCJCb3R0b20iOjAuMH0sIkJhY2tncm91bmQiOnsiJGlkIjoiMzUiLCJDb2xvciI6eyIkaWQiOiIzNiIsIkEiOjI1NSwiUiI6MCwiRyI6MTE0LCJCIjoxODh9fSwiSXNWaXNpYmxlIjp0cnVlLCJXaWR0aCI6OTAuNDQyMTIzNDEzMDg1OTM4LCJIZWlnaHQiOjEwLjAsIkJvcmRlclN0eWxlIjp7IiRpZCI6IjM3IiwiTGluZUNvbG9yIjp7IiRpZCI6IjM4IiwiJHR5cGUiOiJOTFJFLkNvbW1vbi5Eb20uU29saWRDb2xvckJydXNoLCBOTFJFLkNvbW1vbiIsIkNvbG9yIjp7IiRpZCI6IjM5IiwiQSI6MjU1LCJSIjoyNTUsIkciOjAsIkIiOjB9fSwiTGluZVdlaWdodCI6MC4wLCJMaW5lVHlwZSI6MCwiUGFyZW50U3R5bGUiOm51bGx9LCJQYXJlbnRTdHlsZSI6bnVsbH0sIlRpdGxlU3R5bGUiOnsiJGlkIjoiNDAiLCJGb250U2V0dGluZ3MiOnsiJGlkIjoiNDEiLCJGb250U2l6ZSI6NywiRm9udE5hbWUiOiJDYWxpYnJpIiwiSXNCb2xkIjpmYWxzZSwiSXNJdGFsaWMiOmZhbHNlLCJJc1VuZGVybGluZWQiOmZhbHNlLCJQYXJlbnRTdHlsZSI6bnVsbH0sIkF1dG9TaXplIjoyLCJGb3JlZ3JvdW5kIjp7IiRpZCI6IjQyIiwiQ29sb3IiOnsiJGlkIjoiNDMiLCJBIjoyNTUsIlIiOjAsIkciOjAsIkIiOjB9fSwiTWF4V2lkdGgiOjc5LjQxMjY3Mzk1MDE5NTMxMywiTWF4SGVpZ2h0IjoiSW5maW5pdHkiLCJTbWFydEZvcmVncm91bmRJc0FjdGl2ZSI6ZmFsc2UsIkhvcml6b250YWxBbGlnbm1lbnQiOjEsIlZlcnRpY2FsQWxpZ25tZW50IjowLCJTbWFydEZvcmVncm91bmQiOm51bGwsIkJhY2tncm91bmRGaWxsVHlwZSI6MCwiTWFyZ2luIjp7IiRpZCI6IjQ0IiwiVG9wIjowLjAsIkxlZnQiOjAuMCwiUmlnaHQiOjAuMCwiQm90dG9tIjowLjB9LCJQYWRkaW5nIjp7IiRpZCI6IjQ1IiwiVG9wIjowLjAsIkxlZnQiOjAuMCwiUmlnaHQiOjAuMCwiQm90dG9tIjowLjB9LCJCYWNrZ3JvdW5kIjp7IiRpZCI6IjQ2IiwiQ29sb3IiOnsiJGlkIjoiNDciLCJBIjo4OSwiUiI6MCwiRyI6MCwiQiI6MH19LCJJc1Zpc2libGUiOnRydWUsIldpZHRoIjowLjAsIkhlaWdodCI6MC4wLCJCb3JkZXJTdHlsZSI6eyIkaWQiOiI0OCIsIkxpbmVDb2xvciI6bnVsbCwiTGluZVdlaWdodCI6MC4wLCJMaW5lVHlwZSI6MCwiUGFyZW50U3R5bGUiOm51bGx9LCJQYXJlbnRTdHlsZSI6bnVsbH0sIkRhdGVTdHlsZSI6eyIkaWQiOiI0OSIsIkZvbnRTZXR0aW5ncyI6eyIkaWQiOiI1MCIsIkZvbnRTaXplIjo5LCJGb250TmFtZSI6IkNhbGlicmkiLCJJc0JvbGQiOmZhbHNlLCJJc0l0YWxpYyI6ZmFsc2UsIklzVW5kZXJsaW5lZCI6ZmFsc2UsIlBhcmVudFN0eWxlIjpudWxsfSwiQXV0b1NpemUiOjIsIkZvcmVncm91bmQiOnsiJGlkIjoiNTEiLCJDb2xvciI6eyIkaWQiOiI1MiIsIkEiOjI1NSwiUiI6MjM0LCJHIjoyMiwiQiI6MzB9fSwiTWF4V2lkdGgiOjY3Ljk0MTg4NjkwMTg1NTQ2OSwiTWF4SGVpZ2h0IjoiSW5maW5pdHkiLCJTbWFydEZvcmVncm91bmRJc0FjdGl2ZSI6ZmFsc2UsIkhvcml6b250YWxBbGlnbm1lbnQiOjAsIlZlcnRpY2FsQWxpZ25tZW50IjowLCJTbWFydEZvcmVncm91bmQiOm51bGwsIkJhY2tncm91bmRGaWxsVHlwZSI6MCwiTWFyZ2luIjp7IiRpZCI6IjUzIiwiVG9wIjowLjAsIkxlZnQiOjAuMCwiUmlnaHQiOjAuMCwiQm90dG9tIjowLjB9LCJQYWRkaW5nIjp7IiRpZCI6IjU0IiwiVG9wIjowLjAsIkxlZnQiOjAuMCwiUmlnaHQiOjAuMCwiQm90dG9tIjowLjB9LCJCYWNrZ3JvdW5kIjp7IiRpZCI6IjU1IiwiQ29sb3IiOnsiJGlkIjoiNTYiLCJBIjo4OSwiUiI6MCwiRyI6MCwiQiI6MH19LCJJc1Zpc2libGUiOnRydWUsIldpZHRoIjowLjAsIkhlaWdodCI6MC4wLCJCb3JkZXJTdHlsZSI6eyIkaWQiOiI1NyIsIkxpbmVDb2xvciI6bnVsbCwiTGluZVdlaWdodCI6MC4wLCJMaW5lVHlwZSI6MCwiUGFyZW50U3R5bGUiOm51bGx9LCJQYXJlbnRTdHlsZSI6bnVsbH0sIkRhdGVGb3JtYXQiOnsiJGlkIjoiNTgiLCJGb3JtYXRTdHJpbmciOiJkZC9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1OSIsIkZvcm1hdCI6MCwiSXNWaXNpYmxlIjpmYWxzZSwiTGFzdEtub3duVmlzaWJpbGl0eVN0YXRlIjpmYWxzZX0sIklzVmlzaWJsZSI6dHJ1ZSwiUGFyZW50U3R5bGUiOm51bGx9LCJJbmRleCI6MCwiU21hcnREdXJhdGlvbkFjdGl2YXRlZCI6ZmFsc2UsIkRhdGVGb3JtYXQiOnsiJHJlZiI6IjU4In0sIldlZWtOdW1iZXJpbmciOnsiJGlkIjoiNjAiLCJGb3JtYXQiOjAsIklzVmlzaWJsZSI6ZmFsc2UsIkxhc3RLbm93blZpc2liaWxpdHlTdGF0ZSI6ZmFsc2V9LCJJZCI6ImQ0MDJlM2U4LTY0ZGEtNDRjMi1iZDUzLTk0NmQ1ODY2OTdhOSIsIkltcG9ydElkIjoiNyIsIlRpdGxlIjoiUmVzZWFyY2ggJiBQcm9qZWN0IGFwcHJvdmFsIChQYXJ0IDEpICIsIk5vdGUiOm51bGwsIkh5cGVybGluayI6eyIkaWQiOiI2MSIsIkFkZHJlc3MiOm51bGwsIlN1YkFkZHJlc3MiOm51bGx9LCJJc0NoYW5nZWQiOmZhbHNlLCJJc05ldyI6ZmFsc2V9fV0sIl9taWxlc3RvbmVzIjpbXSwiSWQiOiIwMDAwMDAwMC0wMDAwLTAwMDAtMDAwMC0wMDAwMDAwMDAwMDAiLCJJc1NpbmdsZUl0ZW1Sb3ciOnRydWV9LHsiJGlkIjoiNjIiLCJfdGFza3MiOlt7IiRpZCI6IjYzIiwiX2F0dGFjaGVkTWlsZXN0b25lcyI6W10sIlRhc2tEZWZpbml0aW9uIjp7IiRpZCI6IjY0IiwiR3JvdXBOYW1lIjpudWxsLCJTdGFydERhdGUiOiIyMDIzLTExLTAzVDAwOjAwOjAwIiwiRW5kRGF0ZSI6IjIwMjMtMTEtMDhUMjM6NTk6MDAiLCJQZXJjZW50YWdlQ29tcGxldGUiOjEwMC4wLCJTdHlsZSI6eyIkaWQiOiI2NSIsIlNoYXBlIjoxLCJTaGFwZVRoaWNrbmVzcyI6MCwiRHVyYXRpb25Gb3JtYXQiOjAsIkluY2x1ZGVOb25Xb3JraW5nRGF5c0luRHVyYXRpb24iOmZhbHNlLCJQZXJjZW50YWdlQ29tcGxldGVTdHlsZSI6eyIkaWQiOiI2NiIsIkZvbnRTZXR0aW5ncyI6eyIkaWQiOiI2Ny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xLCJWZXJ0aWNhbEFsaWdubWVudCI6MCwiU21hcnRGb3JlZ3JvdW5kIjpudWxsLCJCYWNrZ3JvdW5kRmlsbFR5cGUiOjAsIk1hcmdpbiI6eyIkaWQiOiI2OCIsIlRvcCI6MC4wLCJMZWZ0IjowLjAsIlJpZ2h0IjowLjAsIkJvdHRvbSI6MC4wfSwiUGFkZGluZyI6eyIkaWQiOiI2OSIsIlRvcCI6MC4wLCJMZWZ0IjowLjAsIlJpZ2h0IjowLjAsIkJvdHRvbSI6MC4wfSwiQmFja2dyb3VuZCI6eyIkcmVmIjoiMTQifSwiSXNWaXNpYmxlIjp0cnVlLCJXaWR0aCI6MC4wLCJIZWlnaHQiOjAuMCwiQm9yZGVyU3R5bGUiOnsiJGlkIjoiNzAiLCJMaW5lQ29sb3IiOm51bGwsIkxpbmVXZWlnaHQiOjAuMCwiTGluZVR5cGUiOjAsIlBhcmVudFN0eWxlIjpudWxsfSwiUGFyZW50U3R5bGUiOm51bGx9LCJEdXJhdGlvblN0eWxlIjp7IiRpZCI6IjcxIiwiRm9udFNldHRpbmdzIjp7IiRpZCI6Ijcy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NzMiLCJUb3AiOjAuMCwiTGVmdCI6MC4wLCJSaWdodCI6MC4wLCJCb3R0b20iOjAuMH0sIlBhZGRpbmciOnsiJGlkIjoiNzQiLCJUb3AiOjAuMCwiTGVmdCI6MC4wLCJSaWdodCI6MC4wLCJCb3R0b20iOjAuMH0sIkJhY2tncm91bmQiOnsiJGlkIjoiNzUiLCJDb2xvciI6eyIkaWQiOiI3NiIsIkEiOjg5LCJSIjowLCJHIjowLCJCIjowfX0sIklzVmlzaWJsZSI6dHJ1ZSwiV2lkdGgiOjAuMCwiSGVpZ2h0IjowLjAsIkJvcmRlclN0eWxlIjp7IiRpZCI6Ijc3IiwiTGluZUNvbG9yIjpudWxsLCJMaW5lV2VpZ2h0IjowLjAsIkxpbmVUeXBlIjowLCJQYXJlbnRTdHlsZSI6bnVsbH0sIlBhcmVudFN0eWxlIjpudWxsfSwiSG9yaXpvbnRhbENvbm5lY3RvclN0eWxlIjp7IiRpZCI6Ijc4IiwiTGluZUNvbG9yIjp7IiRyZWYiOiIyNyJ9LCJMaW5lV2VpZ2h0IjoxLjAsIkxpbmVUeXBlIjowLCJQYXJlbnRTdHlsZSI6bnVsbH0sIlZlcnRpY2FsQ29ubmVjdG9yU3R5bGUiOnsiJGlkIjoiNzkiLCJMaW5lQ29sb3IiOnsiJHJlZiI6IjMwIn0sIkxpbmVXZWlnaHQiOjAuMCwiTGluZVR5cGUiOjAsIlBhcmVudFN0eWxlIjpudWxsfSwiTWFyZ2luIjpudWxsLCJTdGFydERhdGVQb3NpdGlvbiI6NCwiRW5kRGF0ZVBvc2l0aW9uIjo0LCJEYXRlSXNWaXNpYmxlIjp0cnVlLCJUaXRsZVBvc2l0aW9uIjozLCJEdXJhdGlvblBvc2l0aW9uIjoyLCJQZXJjZW50YWdlQ29tcGxldGVkUG9zaXRpb24iOjIsIlNwYWNpbmciOjMsIklzQmVsb3dUaW1lYmFuZCI6dHJ1ZSwiUGVyY2VudGFnZUNvbXBsZXRlU2hhcGVPcGFjaXR5IjozNSwiU2hhcGVTdHlsZSI6eyIkaWQiOiI4MCIsIk1hcmdpbiI6eyIkaWQiOiI4MSIsIlRvcCI6MC4wLCJMZWZ0Ijo0LjAsIlJpZ2h0Ijo0LjAsIkJvdHRvbSI6MC4wfSwiUGFkZGluZyI6eyIkaWQiOiI4MiIsIlRvcCI6MC4wLCJMZWZ0IjowLjAsIlJpZ2h0IjowLjAsIkJvdHRvbSI6MC4wfSwiQmFja2dyb3VuZCI6eyIkaWQiOiI4MyIsIkNvbG9yIjp7IiRpZCI6Ijg0IiwiQSI6MjU1LCJSIjo4MiwiRyI6MTQ3LCJCIjoyMDV9fSwiSXNWaXNpYmxlIjp0cnVlLCJXaWR0aCI6NjguMzgzMTQ4MTkzMzU5Mzc1LCJIZWlnaHQiOjEwLjAsIkJvcmRlclN0eWxlIjp7IiRpZCI6Ijg1IiwiTGluZUNvbG9yIjp7IiRyZWYiOiIzOCJ9LCJMaW5lV2VpZ2h0IjowLjAsIkxpbmVUeXBlIjowLCJQYXJlbnRTdHlsZSI6bnVsbH0sIlBhcmVudFN0eWxlIjpudWxsfSwiVGl0bGVTdHlsZSI6eyIkaWQiOiI4NiIsIkZvbnRTZXR0aW5ncyI6eyIkaWQiOiI4NyIsIkZvbnRTaXplIjo3LCJGb250TmFtZSI6IkNhbGlicmkiLCJJc0JvbGQiOmZhbHNlLCJJc0l0YWxpYyI6ZmFsc2UsIklzVW5kZXJsaW5lZCI6ZmFsc2UsIlBhcmVudFN0eWxlIjpudWxsfSwiQXV0b1NpemUiOjIsIkZvcmVncm91bmQiOnsiJGlkIjoiODgiLCJDb2xvciI6eyIkaWQiOiI4OSIsIkEiOjI1NSwiUiI6MCwiRyI6MCwiQiI6MH19LCJNYXhXaWR0aCI6NjguMzgzMTQ4MTkzMzU5Mzc1LCJNYXhIZWlnaHQiOiJJbmZpbml0eSIsIlNtYXJ0Rm9yZWdyb3VuZElzQWN0aXZlIjpmYWxzZSwiSG9yaXpvbnRhbEFsaWdubWVudCI6MSwiVmVydGljYWxBbGlnbm1lbnQiOjAsIlNtYXJ0Rm9yZWdyb3VuZCI6bnVsbCwiQmFja2dyb3VuZEZpbGxUeXBlIjowLCJNYXJnaW4iOnsiJGlkIjoiOTAiLCJUb3AiOjAuMCwiTGVmdCI6MC4wLCJSaWdodCI6MC4wLCJCb3R0b20iOjAuMH0sIlBhZGRpbmciOnsiJGlkIjoiOTEiLCJUb3AiOjAuMCwiTGVmdCI6MC4wLCJSaWdodCI6MC4wLCJCb3R0b20iOjAuMH0sIkJhY2tncm91bmQiOnsiJGlkIjoiOTIiLCJDb2xvciI6eyIkaWQiOiI5MyIsIkEiOjg5LCJSIjowLCJHIjowLCJCIjowfX0sIklzVmlzaWJsZSI6dHJ1ZSwiV2lkdGgiOjAuMCwiSGVpZ2h0IjowLjAsIkJvcmRlclN0eWxlIjp7IiRpZCI6Ijk0IiwiTGluZUNvbG9yIjpudWxsLCJMaW5lV2VpZ2h0IjowLjAsIkxpbmVUeXBlIjowLCJQYXJlbnRTdHlsZSI6bnVsbH0sIlBhcmVudFN0eWxlIjpudWxsfSwiRGF0ZVN0eWxlIjp7IiRpZCI6Ijk1IiwiRm9udFNldHRpbmdzIjp7IiRpZCI6Ijk2IiwiRm9udFNpemUiOjksIkZvbnROYW1lIjoiQ2FsaWJyaSIsIklzQm9sZCI6ZmFsc2UsIklzSXRhbGljIjpmYWxzZSwiSXNVbmRlcmxpbmVkIjpmYWxzZSwiUGFyZW50U3R5bGUiOm51bGx9LCJBdXRvU2l6ZSI6MiwiRm9yZWdyb3VuZCI6eyIkcmVmIjoiNTEifSwiTWF4V2lkdGgiOjY3Ljk0MTg4NjkwMTg1NTQ2OSwiTWF4SGVpZ2h0IjoiSW5maW5pdHkiLCJTbWFydEZvcmVncm91bmRJc0FjdGl2ZSI6ZmFsc2UsIkhvcml6b250YWxBbGlnbm1lbnQiOjAsIlZlcnRpY2FsQWxpZ25tZW50IjowLCJTbWFydEZvcmVncm91bmQiOm51bGwsIkJhY2tncm91bmRGaWxsVHlwZSI6MCwiTWFyZ2luIjp7IiRpZCI6Ijk3IiwiVG9wIjowLjAsIkxlZnQiOjAuMCwiUmlnaHQiOjAuMCwiQm90dG9tIjowLjB9LCJQYWRkaW5nIjp7IiRpZCI6Ijk4IiwiVG9wIjowLjAsIkxlZnQiOjAuMCwiUmlnaHQiOjAuMCwiQm90dG9tIjowLjB9LCJCYWNrZ3JvdW5kIjp7IiRpZCI6Ijk5IiwiQ29sb3IiOnsiJGlkIjoiMTAwIiwiQSI6ODksIlIiOjAsIkciOjAsIkIiOjB9fSwiSXNWaXNpYmxlIjp0cnVlLCJXaWR0aCI6MC4wLCJIZWlnaHQiOjAuMCwiQm9yZGVyU3R5bGUiOnsiJGlkIjoiMTAxIiwiTGluZUNvbG9yIjpudWxsLCJMaW5lV2VpZ2h0IjowLjAsIkxpbmVUeXBlIjowLCJQYXJlbnRTdHlsZSI6bnVsbH0sIlBhcmVudFN0eWxlIjpudWxsfSwiRGF0ZUZvcm1hdCI6eyIkaWQiOiIxMDIiLCJGb3JtYXRTdHJpbmciOiJkZC9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xMDMiLCJGb3JtYXQiOjAsIklzVmlzaWJsZSI6ZmFsc2UsIkxhc3RLbm93blZpc2liaWxpdHlTdGF0ZSI6ZmFsc2V9LCJJc1Zpc2libGUiOnRydWUsIlBhcmVudFN0eWxlIjpudWxsfSwiSW5kZXgiOjEsIlNtYXJ0RHVyYXRpb25BY3RpdmF0ZWQiOmZhbHNlLCJEYXRlRm9ybWF0Ijp7IiRyZWYiOiIxMDIifSwiV2Vla051bWJlcmluZyI6eyIkaWQiOiIxMDQiLCJGb3JtYXQiOjAsIklzVmlzaWJsZSI6ZmFsc2UsIkxhc3RLbm93blZpc2liaWxpdHlTdGF0ZSI6ZmFsc2V9LCJJZCI6IjcwODEwMGRlLThlOGYtNDVlOS1iNGEwLWUxMDBlZmMxNDZlMSIsIkltcG9ydElkIjoiOCIsIlRpdGxlIjoiUmVzZWFyY2ggJiBQcm9qZWN0IGFwcHJvdmFsIChQYXJ0IDIpIiwiTm90ZSI6bnVsbCwiSHlwZXJsaW5rIjp7IiRpZCI6IjEwNSIsIkFkZHJlc3MiOm51bGwsIlN1YkFkZHJlc3MiOm51bGx9LCJJc0NoYW5nZWQiOmZhbHNlLCJJc05ldyI6ZmFsc2V9fV0sIl9taWxlc3RvbmVzIjpbXSwiSWQiOiIwMDAwMDAwMC0wMDAwLTAwMDAtMDAwMC0wMDAwMDAwMDAwMDAiLCJJc1NpbmdsZUl0ZW1Sb3ciOnRydWV9LHsiJGlkIjoiMTA2IiwiX3Rhc2tzIjpbeyIkaWQiOiIxMDciLCJfYXR0YWNoZWRNaWxlc3RvbmVzIjpbXSwiVGFza0RlZmluaXRpb24iOnsiJGlkIjoiMTA4IiwiR3JvdXBOYW1lIjpudWxsLCJTdGFydERhdGUiOiIyMDIzLTExLTEwVDAwOjAwOjAwIiwiRW5kRGF0ZSI6IjIwMjMtMTEtMTdUMjM6NTk6MDAiLCJQZXJjZW50YWdlQ29tcGxldGUiOjEwMC4wLCJTdHlsZSI6eyIkaWQiOiIxMDkiLCJTaGFwZSI6NiwiU2hhcGVUaGlja25lc3MiOjAsIkR1cmF0aW9uRm9ybWF0IjowLCJJbmNsdWRlTm9uV29ya2luZ0RheXNJbkR1cmF0aW9uIjpmYWxzZSwiUGVyY2VudGFnZUNvbXBsZXRlU3R5bGUiOnsiJGlkIjoiMTEwIiwiRm9udFNldHRpbmdzIjp7IiRpZCI6IjExM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xLCJWZXJ0aWNhbEFsaWdubWVudCI6MCwiU21hcnRGb3JlZ3JvdW5kIjpudWxsLCJCYWNrZ3JvdW5kRmlsbFR5cGUiOjAsIk1hcmdpbiI6eyIkaWQiOiIxMTIiLCJUb3AiOjAuMCwiTGVmdCI6MC4wLCJSaWdodCI6MC4wLCJCb3R0b20iOjAuMH0sIlBhZGRpbmciOnsiJGlkIjoiMTEzIiwiVG9wIjowLjAsIkxlZnQiOjAuMCwiUmlnaHQiOjAuMCwiQm90dG9tIjowLjB9LCJCYWNrZ3JvdW5kIjp7IiRyZWYiOiIxNCJ9LCJJc1Zpc2libGUiOnRydWUsIldpZHRoIjowLjAsIkhlaWdodCI6MC4wLCJCb3JkZXJTdHlsZSI6eyIkaWQiOiIxMTQiLCJMaW5lQ29sb3IiOm51bGwsIkxpbmVXZWlnaHQiOjAuMCwiTGluZVR5cGUiOjAsIlBhcmVudFN0eWxlIjpudWxsfSwiUGFyZW50U3R5bGUiOm51bGx9LCJEdXJhdGlvblN0eWxlIjp7IiRpZCI6IjExNSIsIkZvbnRTZXR0aW5ncyI6eyIkaWQiOiIxMTYiLCJGb250U2l6ZSI6OSwiRm9udE5hbWUiOiJDYWxpYnJpIiwiSXNCb2xkIjpmYWxzZSwiSXNJdGFsaWMiOmZhbHNlLCJJc1VuZGVybGluZWQiOmZhbHNlLCJQYXJlbnRTdHlsZSI6bnVsbH0sIkF1dG9TaXplIjowLCJGb3JlZ3JvdW5kIjp7IiRyZWYiOiIxOSJ9LCJNYXhXaWR0aCI6MjAwLjAsIk1heEhlaWdodCI6IkluZmluaXR5IiwiU21hcnRGb3JlZ3JvdW5kSXNBY3RpdmUiOmZhbHNlLCJIb3Jpem9udGFsQWxpZ25tZW50IjoxLCJWZXJ0aWNhbEFsaWdubWVudCI6MCwiU21hcnRGb3JlZ3JvdW5kIjpudWxsLCJCYWNrZ3JvdW5kRmlsbFR5cGUiOjAsIk1hcmdpbiI6eyIkaWQiOiIxMTciLCJUb3AiOjAuMCwiTGVmdCI6MC4wLCJSaWdodCI6MC4wLCJCb3R0b20iOjAuMH0sIlBhZGRpbmciOnsiJGlkIjoiMTE4IiwiVG9wIjowLjAsIkxlZnQiOjAuMCwiUmlnaHQiOjAuMCwiQm90dG9tIjowLjB9LCJCYWNrZ3JvdW5kIjp7IiRpZCI6IjExOSIsIkNvbG9yIjp7IiRpZCI6IjEyMCIsIkEiOjg5LCJSIjowLCJHIjowLCJCIjowfX0sIklzVmlzaWJsZSI6dHJ1ZSwiV2lkdGgiOjAuMCwiSGVpZ2h0IjowLjAsIkJvcmRlclN0eWxlIjp7IiRpZCI6IjEyMSIsIkxpbmVDb2xvciI6bnVsbCwiTGluZVdlaWdodCI6MC4wLCJMaW5lVHlwZSI6MCwiUGFyZW50U3R5bGUiOm51bGx9LCJQYXJlbnRTdHlsZSI6bnVsbH0sIkhvcml6b250YWxDb25uZWN0b3JTdHlsZSI6eyIkaWQiOiIxMjIiLCJMaW5lQ29sb3IiOnsiJHJlZiI6IjI3In0sIkxpbmVXZWlnaHQiOjEuMCwiTGluZVR5cGUiOjAsIlBhcmVudFN0eWxlIjpudWxsfSwiVmVydGljYWxDb25uZWN0b3JTdHlsZSI6eyIkaWQiOiIxMjMiLCJMaW5lQ29sb3IiOnsiJHJlZiI6IjMwIn0sIkxpbmVXZWlnaHQiOjAuMCwiTGluZVR5cGUiOjAsIlBhcmVudFN0eWxlIjpudWxsfSwiTWFyZ2luIjpudWxsLCJTdGFydERhdGVQb3NpdGlvbiI6NCwiRW5kRGF0ZVBvc2l0aW9uIjo0LCJEYXRlSXNWaXNpYmxlIjp0cnVlLCJUaXRsZVBvc2l0aW9uIjozLCJEdXJhdGlvblBvc2l0aW9uIjoyLCJQZXJjZW50YWdlQ29tcGxldGVkUG9zaXRpb24iOjIsIlNwYWNpbmciOjMsIklzQmVsb3dUaW1lYmFuZCI6dHJ1ZSwiUGVyY2VudGFnZUNvbXBsZXRlU2hhcGVPcGFjaXR5IjozNSwiU2hhcGVTdHlsZSI6eyIkaWQiOiIxMjQiLCJNYXJnaW4iOnsiJGlkIjoiMTI1IiwiVG9wIjowLjAsIkxlZnQiOjQuMCwiUmlnaHQiOjQuMCwiQm90dG9tIjowLjB9LCJQYWRkaW5nIjp7IiRpZCI6IjEyNiIsIlRvcCI6MC4wLCJMZWZ0IjowLjAsIlJpZ2h0IjowLjAsIkJvdHRvbSI6MC4wfSwiQmFja2dyb3VuZCI6eyIkaWQiOiIxMjciLCJDb2xvciI6eyIkaWQiOiIxMjgiLCJBIjoyNTUsIlIiOjgyLCJHIjoxNDcsIkIiOjIwNX19LCJJc1Zpc2libGUiOnRydWUsIldpZHRoIjo5MC40NDIxMjM0MTMwODU5MzgsIkhlaWdodCI6MTAuMCwiQm9yZGVyU3R5bGUiOnsiJGlkIjoiMTI5IiwiTGluZUNvbG9yIjp7IiRpZCI6IjEzMCIsIiR0eXBlIjoiTkxSRS5Db21tb24uRG9tLlNvbGlkQ29sb3JCcnVzaCwgTkxSRS5Db21tb24iLCJDb2xvciI6eyIkaWQiOiIxMzEiLCJBIjoyNTUsIlIiOjcyLCJHIjo0LCJCIjozfX0sIkxpbmVXZWlnaHQiOjAuMCwiTGluZVR5cGUiOjAsIlBhcmVudFN0eWxlIjpudWxsfSwiUGFyZW50U3R5bGUiOm51bGx9LCJUaXRsZVN0eWxlIjp7IiRpZCI6IjEzMiIsIkZvbnRTZXR0aW5ncyI6eyIkaWQiOiIxMzMiLCJGb250U2l6ZSI6NywiRm9udE5hbWUiOiJDYWxpYnJpIiwiSXNCb2xkIjpmYWxzZSwiSXNJdGFsaWMiOmZhbHNlLCJJc1VuZGVybGluZWQiOmZhbHNlLCJQYXJlbnRTdHlsZSI6bnVsbH0sIkF1dG9TaXplIjoyLCJGb3JlZ3JvdW5kIjp7IiRpZCI6IjEzNCIsIkNvbG9yIjp7IiRpZCI6IjEzNSIsIkEiOjI1NSwiUiI6MCwiRyI6MCwiQiI6MH19LCJNYXhXaWR0aCI6MTE1LjgxMDA4MTQ4MTkzMzU5LCJNYXhIZWlnaHQiOiJJbmZpbml0eSIsIlNtYXJ0Rm9yZWdyb3VuZElzQWN0aXZlIjpmYWxzZSwiSG9yaXpvbnRhbEFsaWdubWVudCI6MSwiVmVydGljYWxBbGlnbm1lbnQiOjAsIlNtYXJ0Rm9yZWdyb3VuZCI6bnVsbCwiQmFja2dyb3VuZEZpbGxUeXBlIjowLCJNYXJnaW4iOnsiJGlkIjoiMTM2IiwiVG9wIjowLjAsIkxlZnQiOjAuMCwiUmlnaHQiOjAuMCwiQm90dG9tIjowLjB9LCJQYWRkaW5nIjp7IiRpZCI6IjEzNyIsIlRvcCI6MC4wLCJMZWZ0IjowLjAsIlJpZ2h0IjowLjAsIkJvdHRvbSI6MC4wfSwiQmFja2dyb3VuZCI6eyIkaWQiOiIxMzgiLCJDb2xvciI6eyIkaWQiOiIxMzkiLCJBIjo4OSwiUiI6MCwiRyI6MCwiQiI6MH19LCJJc1Zpc2libGUiOnRydWUsIldpZHRoIjowLjAsIkhlaWdodCI6MC4wLCJCb3JkZXJTdHlsZSI6eyIkaWQiOiIxNDAiLCJMaW5lQ29sb3IiOm51bGwsIkxpbmVXZWlnaHQiOjAuMCwiTGluZVR5cGUiOjAsIlBhcmVudFN0eWxlIjpudWxsfSwiUGFyZW50U3R5bGUiOm51bGx9LCJEYXRlU3R5bGUiOnsiJGlkIjoiMTQxIiwiRm9udFNldHRpbmdzIjp7IiRpZCI6IjE0MiIsIkZvbnRTaXplIjo5LCJGb250TmFtZSI6IkNhbGlicmkiLCJJc0JvbGQiOmZhbHNlLCJJc0l0YWxpYyI6ZmFsc2UsIklzVW5kZXJsaW5lZCI6ZmFsc2UsIlBhcmVudFN0eWxlIjpudWxsfSwiQXV0b1NpemUiOjIsIkZvcmVncm91bmQiOnsiJHJlZiI6IjUxIn0sIk1heFdpZHRoIjo2Ny45NDE4ODY5MDE4NTU0NjksIk1heEhlaWdodCI6IkluZmluaXR5IiwiU21hcnRGb3JlZ3JvdW5kSXNBY3RpdmUiOmZhbHNlLCJIb3Jpem9udGFsQWxpZ25tZW50IjowLCJWZXJ0aWNhbEFsaWdubWVudCI6MCwiU21hcnRGb3JlZ3JvdW5kIjpudWxsLCJCYWNrZ3JvdW5kRmlsbFR5cGUiOjAsIk1hcmdpbiI6eyIkaWQiOiIxNDMiLCJUb3AiOjAuMCwiTGVmdCI6MC4wLCJSaWdodCI6MC4wLCJCb3R0b20iOjAuMH0sIlBhZGRpbmciOnsiJGlkIjoiMTQ0IiwiVG9wIjowLjAsIkxlZnQiOjAuMCwiUmlnaHQiOjAuMCwiQm90dG9tIjowLjB9LCJCYWNrZ3JvdW5kIjp7IiRpZCI6IjE0NSIsIkNvbG9yIjp7IiRpZCI6IjE0NiIsIkEiOjg5LCJSIjowLCJHIjowLCJCIjowfX0sIklzVmlzaWJsZSI6dHJ1ZSwiV2lkdGgiOjAuMCwiSGVpZ2h0IjowLjAsIkJvcmRlclN0eWxlIjp7IiRpZCI6IjE0NyIsIkxpbmVDb2xvciI6bnVsbCwiTGluZVdlaWdodCI6MC4wLCJMaW5lVHlwZSI6MCwiUGFyZW50U3R5bGUiOm51bGx9LCJQYXJlbnRTdHlsZSI6bnVsbH0sIkRhdGVGb3JtYXQiOnsiJGlkIjoiMTQ4IiwiRm9ybWF0U3RyaW5nIjoiZGQvTU0iLCJTZXBhcmF0b3IiOiIvIiwiVXNlSW50ZXJuYXRpb25hbERhdGVGb3JtYXQiOnRydWUsIkRhdGVJc1Zpc2libGUiOnRydWUsIlRpbWVJc1Zpc2libGUiOmZhbHNlLCJIb3VyRGlnaXRzIjoxLCJBbVBtRGVzaWduYXRvciI6MiwiVHJpbTAwTWludXRlcyI6ZmFsc2UsIkxhc3RLbm93blZpc2liaWxpdHlTdGF0ZSI6bnVsbH0sIldlZWtOdW1iZXJpbmciOnsiJGlkIjoiMTQ5IiwiRm9ybWF0IjowLCJJc1Zpc2libGUiOmZhbHNlLCJMYXN0S25vd25WaXNpYmlsaXR5U3RhdGUiOmZhbHNlfSwiSXNWaXNpYmxlIjp0cnVlLCJQYXJlbnRTdHlsZSI6bnVsbH0sIkluZGV4IjoyLCJTbWFydER1cmF0aW9uQWN0aXZhdGVkIjpmYWxzZSwiRGF0ZUZvcm1hdCI6eyIkcmVmIjoiMTQ4In0sIldlZWtOdW1iZXJpbmciOnsiJGlkIjoiMTUwIiwiRm9ybWF0IjowLCJJc1Zpc2libGUiOmZhbHNlLCJMYXN0S25vd25WaXNpYmlsaXR5U3RhdGUiOmZhbHNlfSwiSWQiOiI5NmJhYWNlMy0wZGNiLTRjZTAtODc0My1kZTdiYzY3MWJlZGQiLCJJbXBvcnRJZCI6IjkiLCJUaXRsZSI6IlJlc2VhcmNoICYgUHJvamVjdCBhcHByb3ZhbCAoUGFydCAzKSAiLCJOb3RlIjpudWxsLCJIeXBlcmxpbmsiOnsiJGlkIjoiMTUxIiwiQWRkcmVzcyI6bnVsbCwiU3ViQWRkcmVzcyI6bnVsbH0sIklzQ2hhbmdlZCI6ZmFsc2UsIklzTmV3IjpmYWxzZX19XSwiX21pbGVzdG9uZXMiOltdLCJJZCI6IjAwMDAwMDAwLTAwMDAtMDAwMC0wMDAwLTAwMDAwMDAwMDAwMCIsIklzU2luZ2xlSXRlbVJvdyI6dHJ1ZX0seyIkaWQiOiIxNTIiLCJfdGFza3MiOlt7IiRpZCI6IjE1MyIsIl9hdHRhY2hlZE1pbGVzdG9uZXMiOltdLCJUYXNrRGVmaW5pdGlvbiI6eyIkaWQiOiIxNTQiLCJHcm91cE5hbWUiOm51bGwsIlN0YXJ0RGF0ZSI6IjIwMjMtMTEtMTdUMDA6MDA6MDAiLCJFbmREYXRlIjoiMjAyMy0xMS0yNFQyMzo1OTowMCIsIlBlcmNlbnRhZ2VDb21wbGV0ZSI6MTAwLjAsIlN0eWxlIjp7IiRpZCI6IjE1NSIsIlNoYXBlIjo2LCJTaGFwZVRoaWNrbmVzcyI6MC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EsIlZlcnRpY2FsQWxpZ25tZW50IjowLCJTbWFydEZvcmVncm91bmQiOm51bGwsIkJhY2tncm91bmRGaWxsVHlwZSI6MCwiTWFyZ2luIjp7IiRpZCI6IjE1OCIsIlRvcCI6MC4wLCJMZWZ0IjowLjAsIlJpZ2h0IjowLjAsIkJvdHRvbSI6MC4wfSwiUGFkZGluZyI6eyIkaWQiOiIxNTkiLCJUb3AiOjAuMCwiTGVmdCI6MC4wLCJSaWdodCI6MC4wLCJCb3R0b20iOjAuMH0sIkJhY2tncm91bmQiOnsiJHJlZiI6IjE0In0sIklzVmlzaWJsZSI6dHJ1ZSwiV2lkdGgiOjAuMCwiSGVpZ2h0IjowLjAsIkJvcmRlclN0eWxlIjp7IiRpZCI6IjE2MCIsIkxpbmVDb2xvciI6bnVsbCwiTGluZVdlaWdodCI6MC4wLCJMaW5lVHlwZSI6MCwiUGFyZW50U3R5bGUiOm51bGx9LCJQYXJlbnRTdHlsZSI6bnVsbH0sIkR1cmF0aW9uU3R5bGUiOnsiJGlkIjoiMTYxIiwiRm9udFNldHRpbmdzIjp7IiRpZCI6IjE2MiIsIkZvbnRTaXplIjo5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EsIlZlcnRpY2FsQWxpZ25tZW50IjowLCJTbWFydEZvcmVncm91bmQiOm51bGwsIkJhY2tncm91bmRGaWxsVHlwZSI6MCwiTWFyZ2luIjp7IiRpZCI6IjE2MyIsIlRvcCI6MC4wLCJMZWZ0IjowLjAsIlJpZ2h0IjowLjAsIkJvdHRvbSI6MC4wfSwiUGFkZGluZyI6eyIkaWQiOiIxNjQiLCJUb3AiOjAuMCwiTGVmdCI6MC4wLCJSaWdodCI6MC4wLCJCb3R0b20iOjAuMH0sIkJhY2tncm91bmQiOnsiJGlkIjoiMTY1IiwiQ29sb3IiOnsiJGlkIjoiMTY2IiwiQSI6ODksIlIiOjAsIkciOjAsIkIiOjB9fSwiSXNWaXNpYmxlIjp0cnVlLCJXaWR0aCI6MC4wLCJIZWlnaHQiOjAuMCwiQm9yZGVyU3R5bGUiOnsiJGlkIjoiMTY3IiwiTGluZUNvbG9yIjpudWxsLCJMaW5lV2VpZ2h0IjowLjAsIkxpbmVUeXBlIjowLCJQYXJlbnRTdHlsZSI6bnVsbH0sIlBhcmVudFN0eWxlIjpudWxsfSwiSG9yaXpvbnRhbENvbm5lY3RvclN0eWxlIjp7IiRpZCI6IjE2OCIsIkxpbmVDb2xvciI6eyIkcmVmIjoiMjcifSwiTGluZVdlaWdodCI6MS4wLCJMaW5lVHlwZSI6MCwiUGFyZW50U3R5bGUiOm51bGx9LCJWZXJ0aWNhbENvbm5lY3RvclN0eWxlIjp7IiRpZCI6IjE2OSIsIkxpbmVDb2xvciI6eyIkcmVmIjoiMzAifSwiTGluZVdlaWdodCI6MC4wLCJMaW5lVHlwZSI6MCwiUGFyZW50U3R5bGUiOm51bGx9LCJNYXJnaW4iOm51bGwsIlN0YXJ0RGF0ZVBvc2l0aW9uIjo0LCJFbmREYXRlUG9zaXRpb24iOjQsIkRhdGVJc1Zpc2libGUiOnRydWUsIlRpdGxlUG9zaXRpb24iOjMsIkR1cmF0aW9uUG9zaXRpb24iOjIsIlBlcmNlbnRhZ2VDb21wbGV0ZWRQb3NpdGlvbiI6MiwiU3BhY2luZyI6MywiSXNCZWxvd1RpbWViYW5kIjp0cnVlLCJQZXJjZW50YWdlQ29tcGxldGVTaGFwZU9wYWNpdHkiOjM1LCJTaGFwZVN0eWxlIjp7IiRpZCI6IjE3MCIsIk1hcmdpbiI6eyIkaWQiOiIxNzEiLCJUb3AiOjAuMCwiTGVmdCI6NC4wLCJSaWdodCI6NC4wLCJCb3R0b20iOjAuMH0sIlBhZGRpbmciOnsiJGlkIjoiMTcyIiwiVG9wIjowLjAsIkxlZnQiOjAuMCwiUmlnaHQiOjAuMCwiQm90dG9tIjowLjB9LCJCYWNrZ3JvdW5kIjp7IiRpZCI6IjE3MyIsIkNvbG9yIjp7IiRpZCI6IjE3NCIsIkEiOjI1NSwiUiI6ODIsIkciOjE0NywiQiI6MjA1fX0sIklzVmlzaWJsZSI6dHJ1ZSwiV2lkdGgiOjkwLjQ0MjEyMzQxMzA4NTkzOCwiSGVpZ2h0IjoxMC4wLCJCb3JkZXJTdHlsZSI6eyIkaWQiOiIxNzUiLCJMaW5lQ29sb3IiOnsiJGlkIjoiMTc2IiwiJHR5cGUiOiJOTFJFLkNvbW1vbi5Eb20uU29saWRDb2xvckJydXNoLCBOTFJFLkNvbW1vbiIsIkNvbG9yIjp7IiRpZCI6IjE3NyIsIkEiOjI1NSwiUiI6NzIsIkciOjQsIkIiOjN9fSwiTGluZVdlaWdodCI6MC4wLCJMaW5lVHlwZSI6MCwiUGFyZW50U3R5bGUiOm51bGx9LCJQYXJlbnRTdHlsZSI6bnVsbH0sIlRpdGxlU3R5bGUiOnsiJGlkIjoiMTc4IiwiRm9udFNldHRpbmdzIjp7IiRpZCI6IjE3OSIsIkZvbnRTaXplIjo3LCJGb250TmFtZSI6IkNhbGlicmkiLCJJc0JvbGQiOmZhbHNlLCJJc0l0YWxpYyI6ZmFsc2UsIklzVW5kZXJsaW5lZCI6ZmFsc2UsIlBhcmVudFN0eWxlIjpudWxsfSwiQXV0b1NpemUiOjIsIkZvcmVncm91bmQiOnsiJGlkIjoiMTgwIiwiQ29sb3IiOnsiJGlkIjoiMTgxIiwiQSI6MjU1LCJSIjowLCJHIjowLCJCIjowfX0sIk1heFdpZHRoIjoyMTkuNDg3NjQwMzgwODU5MzgsIk1heEhlaWdodCI6IkluZmluaXR5IiwiU21hcnRGb3JlZ3JvdW5kSXNBY3RpdmUiOmZhbHNlLCJIb3Jpem9udGFsQWxpZ25tZW50IjoyLCJWZXJ0aWNhbEFsaWdubWVudCI6MCwiU21hcnRGb3JlZ3JvdW5kIjpudWxsLCJCYWNrZ3JvdW5kRmlsbFR5cGUiOjAsIk1hcmdpbiI6eyIkaWQiOiIxODIiLCJUb3AiOjAuMCwiTGVmdCI6MC4wLCJSaWdodCI6MC4wLCJCb3R0b20iOjAuMH0sIlBhZGRpbmciOnsiJGlkIjoiMTgzIiwiVG9wIjowLjAsIkxlZnQiOjAuMCwiUmlnaHQiOjAuMCwiQm90dG9tIjowLjB9LCJCYWNrZ3JvdW5kIjp7IiRpZCI6IjE4NCIsIkNvbG9yIjp7IiRpZCI6IjE4NSIsIkEiOjg5LCJSIjowLCJHIjowLCJCIjowfX0sIklzVmlzaWJsZSI6dHJ1ZSwiV2lkdGgiOjAuMCwiSGVpZ2h0IjowLjAsIkJvcmRlclN0eWxlIjp7IiRpZCI6IjE4NiIsIkxpbmVDb2xvciI6bnVsbCwiTGluZVdlaWdodCI6MC4wLCJMaW5lVHlwZSI6MCwiUGFyZW50U3R5bGUiOm51bGx9LCJQYXJlbnRTdHlsZSI6bnVsbH0sIkRhdGVTdHlsZSI6eyIkaWQiOiIxODciLCJGb250U2V0dGluZ3MiOnsiJGlkIjoiMTg4IiwiRm9udFNpemUiOjksIkZvbnROYW1lIjoiQ2FsaWJyaSIsIklzQm9sZCI6ZmFsc2UsIklzSXRhbGljIjpmYWxzZSwiSXNVbmRlcmxpbmVkIjpmYWxzZSwiUGFyZW50U3R5bGUiOm51bGx9LCJBdXRvU2l6ZSI6MiwiRm9yZWdyb3VuZCI6eyIkcmVmIjoiNTEifSwiTWF4V2lkdGgiOjY3Ljk0MTg4NjkwMTg1NTQ2OSwiTWF4SGVpZ2h0IjoiSW5maW5pdHkiLCJTbWFydEZvcmVncm91bmRJc0FjdGl2ZSI6ZmFsc2UsIkhvcml6b250YWxBbGlnbm1lbnQiOjAsIlZlcnRpY2FsQWxpZ25tZW50IjowLCJTbWFydEZvcmVncm91bmQiOm51bGwsIkJhY2tncm91bmRGaWxsVHlwZSI6MCwiTWFyZ2luIjp7IiRpZCI6IjE4OSIsIlRvcCI6MC4wLCJMZWZ0IjowLjAsIlJpZ2h0IjowLjAsIkJvdHRvbSI6MC4wfSwiUGFkZGluZyI6eyIkaWQiOiIxOTAiLCJUb3AiOjAuMCwiTGVmdCI6MC4wLCJSaWdodCI6MC4wLCJCb3R0b20iOjAuMH0sIkJhY2tncm91bmQiOnsiJGlkIjoiMTkxIiwiQ29sb3IiOnsiJGlkIjoiMTkyIiwiQSI6ODksIlIiOjAsIkciOjAsIkIiOjB9fSwiSXNWaXNpYmxlIjp0cnVlLCJXaWR0aCI6MC4wLCJIZWlnaHQiOjAuMCwiQm9yZGVyU3R5bGUiOnsiJGlkIjoiMTkzIiwiTGluZUNvbG9yIjpudWxsLCJMaW5lV2VpZ2h0IjowLjAsIkxpbmVUeXBlIjowLCJQYXJlbnRTdHlsZSI6bnVsbH0sIlBhcmVudFN0eWxlIjpudWxsfSwiRGF0ZUZvcm1hdCI6eyIkaWQiOiIxOTQiLCJGb3JtYXRTdHJpbmciOiJkZC9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xOTUiLCJGb3JtYXQiOjAsIklzVmlzaWJsZSI6ZmFsc2UsIkxhc3RLbm93blZpc2liaWxpdHlTdGF0ZSI6ZmFsc2V9LCJJc1Zpc2libGUiOnRydWUsIlBhcmVudFN0eWxlIjpudWxsfSwiSW5kZXgiOjMsIlNtYXJ0RHVyYXRpb25BY3RpdmF0ZWQiOmZhbHNlLCJEYXRlRm9ybWF0Ijp7IiRyZWYiOiIxOTQifSwiV2Vla051bWJlcmluZyI6eyIkaWQiOiIxOTYiLCJGb3JtYXQiOjAsIklzVmlzaWJsZSI6ZmFsc2UsIkxhc3RLbm93blZpc2liaWxpdHlTdGF0ZSI6ZmFsc2V9LCJJZCI6IjQwZDkwNmZiLTc4Y2MtNDEzMS1iMWU1LTViOTk0NDNlODIzMSIsIkltcG9ydElkIjoiMTAiLCJUaXRsZSI6IkJ1aWxkIHlvdXIgcG9ydGZvbGlvIHByb2plY3QgKFdlZWsgMSk6IE1ha2luZyBQcm9ncmVzcyIsIk5vdGUiOm51bGwsIkh5cGVybGluayI6eyIkaWQiOiIxOTciLCJBZGRyZXNzIjpudWxsLCJTdWJBZGRyZXNzIjpudWxsfSwiSXNDaGFuZ2VkIjpmYWxzZSwiSXNOZXciOmZhbHNlfX1dLCJfbWlsZXN0b25lcyI6W10sIklkIjoiMDAwMDAwMDAtMDAwMC0wMDAwLTAwMDAtMDAwMDAwMDAwMDAwIiwiSXNTaW5nbGVJdGVtUm93Ijp0cnVlfSx7IiRpZCI6IjE5OCIsIl90YXNrcyI6W10sIl9taWxlc3RvbmVzIjpbeyIkaWQiOiIxOTkiLCJJZCI6IjZhOTAwMTZlLTU3NjMtNDRiNi1hNzk1LTFiODVmZjhlZDlkZSIsIkluZGV4Ijo0LCJHcm91cElkIjpudWxsLCJUaXRsZSI6IkJ1aWxkIHlvdXIgcG9ydGZvbGlvIHByb2plY3QgKFdlZWsgMSk6IE1ha2luZyBQcm9ncmVzcyAiLCJEYXRlVGltZSI6IjIwMjMtMTEtMTdUMjM6NTk6MDAiLCJQZXJjZW50YWdlQ29tcGxldGUiOjEwMC4wLCJOb3RlIjpudWxsLCJTdHlsZSI6eyIkaWQiOiIyMDAiLCJUaXRsZVBvc2l0aW9uIjoiUmlnaHQiLCJEYXRlUG9zaXRpb24iOiJSaWdodCIsIlNoYXBlVHlwZSI6MiwiU2hhcGVTaXplIjozLCJTcGFjaW5nIjozLCJTaGFwZVN0eWxlIjp7IiRpZCI6IjIwMSIsIk1hcmdpbiI6eyIkaWQiOiIyMDIiLCJUb3AiOjAuMCwiTGVmdCI6MC4wLCJSaWdodCI6MC4wLCJCb3R0b20iOjAuMH0sIlBhZGRpbmciOnsiJGlkIjoiMjAzIiwiVG9wIjowLjAsIkxlZnQiOjAuMCwiUmlnaHQiOjAuMCwiQm90dG9tIjowLjB9LCJCYWNrZ3JvdW5kIjp7IiRpZCI6IjIwNCIsIkNvbG9yIjp7IiRpZCI6IjIwNSIsIkEiOjI1NSwiUiI6MzMsIkciOjMzLCJCIjozM319LCJJc1Zpc2libGUiOnRydWUsIldpZHRoIjoxNi41NDQyNTIzOTU2Mjk4ODMsIkhlaWdodCI6MTQuMTE3NjM3NjM0Mjc3MzQ0LCJCb3JkZXJTdHlsZSI6eyIkaWQiOiIyMDYiLCJMaW5lQ29sb3IiOnsiJGlkIjoiMjA3IiwiJHR5cGUiOiJOTFJFLkNvbW1vbi5Eb20uU29saWRDb2xvckJydXNoLCBOTFJFLkNvbW1vbiIsIkNvbG9yIjp7IiRpZCI6IjIwOCIsIkEiOjI1NSwiUiI6NjQsIkciOjg1LCJCIjoxNX19LCJMaW5lV2VpZ2h0IjowLjAsIkxpbmVUeXBlIjowLCJQYXJlbnRTdHlsZSI6bnVsbH0sIlBhcmVudFN0eWxlIjpudWxsfSwiVGl0bGVTdHlsZSI6eyIkaWQiOiIyMDkiLCJGb250U2V0dGluZ3MiOnsiJGlkIjoiMjEwIiwiRm9udFNpemUiOjcsIkZvbnROYW1lIjoiQ2FsaWJyaSIsIklzQm9sZCI6dHJ1ZSwiSXNJdGFsaWMiOmZhbHNlLCJJc1VuZGVybGluZWQiOmZhbHNlLCJQYXJlbnRTdHlsZSI6bnVsbH0sIkF1dG9TaXplIjoyLCJGb3JlZ3JvdW5kIjp7IiRpZCI6IjIxMSIsIkNvbG9yIjp7IiRpZCI6IjIxMiIsIkEiOjI1NSwiUiI6MjYsIkciOjE3MCwiQiI6NjZ9fSwiTWF4V2lkdGgiOjE2MS40NzA1NTA1MzcxMDkzOCwiTWF4SGVpZ2h0IjoiSW5maW5pdHkiLCJTbWFydEZvcmVncm91bmRJc0FjdGl2ZSI6ZmFsc2UsIkhvcml6b250YWxBbGlnbm1lbnQiOjAsIlZlcnRpY2FsQWxpZ25tZW50IjowLCJTbWFydEZvcmVncm91bmQiOm51bGwsIkJhY2tncm91bmRGaWxsVHlwZSI6MCwiTWFyZ2luIjp7IiRpZCI6IjIxMyIsIlRvcCI6MC4wLCJMZWZ0IjowLjAsIlJpZ2h0IjowLjAsIkJvdHRvbSI6MC4wfSwiUGFkZGluZyI6eyIkaWQiOiIyMTQiLCJUb3AiOjAuMCwiTGVmdCI6MC4wLCJSaWdodCI6MC4wLCJCb3R0b20iOjAuMH0sIkJhY2tncm91bmQiOnsiJGlkIjoiMjE1IiwiQ29sb3IiOnsiJGlkIjoiMjE2IiwiQSI6ODksIlIiOjAsIkciOjAsIkIiOjB9fSwiSXNWaXNpYmxlIjp0cnVlLCJXaWR0aCI6MC4wLCJIZWlnaHQiOjAuMCwiQm9yZGVyU3R5bGUiOm51bGwsIlBhcmVudFN0eWxlIjpudWxsfSwiRGF0ZVN0eWxlIjp7IiRpZCI6IjIxNyIsIkZvbnRTZXR0aW5ncyI6eyIkaWQiOiIyMTgiLCJGb250U2l6ZSI6OSwiRm9udE5hbWUiOiJDYWxpYnJpIiwiSXNCb2xkIjpmYWxzZSwiSXNJdGFsaWMiOmZhbHNlLCJJc1VuZGVybGluZWQiOmZhbHNlLCJQYXJlbnRTdHlsZSI6bnVsbH0sIkF1dG9TaXplIjoyLCJGb3JlZ3JvdW5kIjp7IiRpZCI6IjIxOSIsIkNvbG9yIjp7IiRpZCI6IjIyMCIsIkEiOjI1NSwiUiI6MjU0LCJHIjoxODYsIkIiOjEwfX0sIk1heFdpZHRoIjoyOC4xNDcwODcwOTcxNjc5NjksIk1heEhlaWdodCI6IkluZmluaXR5IiwiU21hcnRGb3JlZ3JvdW5kSXNBY3RpdmUiOmZhbHNlLCJIb3Jpem9udGFsQWxpZ25tZW50IjoyLCJWZXJ0aWNhbEFsaWdubWVudCI6MCwiU21hcnRGb3JlZ3JvdW5kIjpudWxsLCJCYWNrZ3JvdW5kRmlsbFR5cGUiOjAsIk1hcmdpbiI6eyIkaWQiOiIyMjEiLCJUb3AiOjAuMCwiTGVmdCI6MC4wLCJSaWdodCI6MC4wLCJCb3R0b20iOjAuMH0sIlBhZGRpbmciOnsiJGlkIjoiMjIyIiwiVG9wIjowLjAsIkxlZnQiOjAuMCwiUmlnaHQiOjAuMCwiQm90dG9tIjowLjB9LCJCYWNrZ3JvdW5kIjp7IiRpZCI6IjIyMyIsIkNvbG9yIjp7IiRpZCI6IjIyNCIsIkEiOjg5LCJSIjowLCJHIjowLCJCIjowfX0sIklzVmlzaWJsZSI6dHJ1ZSwiV2lkdGgiOjAuMCwiSGVpZ2h0IjowLjAsIkJvcmRlclN0eWxlIjpudWxsLCJQYXJlbnRTdHlsZSI6bnVsbH0sIkRhdGVGb3JtYXQiOnsiJGlkIjoiMjI1IiwiRm9ybWF0U3RyaW5nIjoiZCBNTU0iLCJTZXBhcmF0b3IiOiItIiwiVXNlSW50ZXJuYXRpb25hbERhdGVGb3JtYXQiOnRydWUsIkRhdGVJc1Zpc2libGUiOnRydWUsIlRpbWVJc1Zpc2libGUiOmZhbHNlLCJIb3VyRGlnaXRzIjoxLCJBbVBtRGVzaWduYXRvciI6MiwiVHJpbTAwTWludXRlcyI6ZmFsc2UsIkxhc3RLbm93blZpc2liaWxpdHlTdGF0ZSI6eyIkaWQiOiIyMjYiLCJEYXRlUGFydElzVmlzaWJsZSI6dHJ1ZSwiVGltZVBhcnRJc1Zpc2libGUiOmZhbHNlfX0sIldlZWtOdW1iZXJpbmciOnsiJGlkIjoiMjI3IiwiRm9ybWF0IjowLCJJc1Zpc2libGUiOmZhbHNlLCJMYXN0S25vd25WaXNpYmlsaXR5U3RhdGUiOmZhbHNlfSwiSXNWaXNpYmxlIjp0cnVlLCJQYXJlbnRTdHlsZSI6bnVsbH0sIkh5cGVybGluayI6bnVsbCwiSW1wb3J0SWQiOiIxMSJ9XSwiSWQiOiIwMDAwMDAwMC0wMDAwLTAwMDAtMDAwMC0wMDAwMDAwMDAwMDAiLCJJc1NpbmdsZUl0ZW1Sb3ciOnRydWV9LHsiJGlkIjoiMjI4IiwiX3Rhc2tzIjpbeyIkaWQiOiIyMjkiLCJfYXR0YWNoZWRNaWxlc3RvbmVzIjpbXSwiVGFza0RlZmluaXRpb24iOnsiJGlkIjoiMjMwIiwiR3JvdXBOYW1lIjpudWxsLCJTdGFydERhdGUiOiIyMDIzLTExLTI0VDAwOjAwOjAwIiwiRW5kRGF0ZSI6IjIwMjMtMTEtMjhUMjM6NTk6MDAiLCJQZXJjZW50YWdlQ29tcGxldGUiOjEwMC4wLCJTdHlsZSI6eyIkaWQiOiIyMzEiLCJTaGFwZSI6NiwiU2hhcGVUaGlja25lc3MiOjAsIkR1cmF0aW9uRm9ybWF0IjowLCJJbmNsdWRlTm9uV29ya2luZ0RheXNJbkR1cmF0aW9uIjpmYWxzZSwiUGVyY2VudGFnZUNvbXBsZXRlU3R5bGUiOnsiJGlkIjoiMjMyIiwiRm9udFNldHRpbmdzIjp7IiRpZCI6IjIzMy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xLCJWZXJ0aWNhbEFsaWdubWVudCI6MCwiU21hcnRGb3JlZ3JvdW5kIjpudWxsLCJCYWNrZ3JvdW5kRmlsbFR5cGUiOjAsIk1hcmdpbiI6eyIkaWQiOiIyMzQiLCJUb3AiOjAuMCwiTGVmdCI6MC4wLCJSaWdodCI6MC4wLCJCb3R0b20iOjAuMH0sIlBhZGRpbmciOnsiJGlkIjoiMjM1IiwiVG9wIjowLjAsIkxlZnQiOjAuMCwiUmlnaHQiOjAuMCwiQm90dG9tIjowLjB9LCJCYWNrZ3JvdW5kIjp7IiRyZWYiOiIxNCJ9LCJJc1Zpc2libGUiOnRydWUsIldpZHRoIjowLjAsIkhlaWdodCI6MC4wLCJCb3JkZXJTdHlsZSI6eyIkaWQiOiIyMzYiLCJMaW5lQ29sb3IiOm51bGwsIkxpbmVXZWlnaHQiOjAuMCwiTGluZVR5cGUiOjAsIlBhcmVudFN0eWxlIjpudWxsfSwiUGFyZW50U3R5bGUiOm51bGx9LCJEdXJhdGlvblN0eWxlIjp7IiRpZCI6IjIzNyIsIkZvbnRTZXR0aW5ncyI6eyIkaWQiOiIyMzgiLCJGb250U2l6ZSI6OSwiRm9udE5hbWUiOiJDYWxpYnJpIiwiSXNCb2xkIjpmYWxzZSwiSXNJdGFsaWMiOmZhbHNlLCJJc1VuZGVybGluZWQiOmZhbHNlLCJQYXJlbnRTdHlsZSI6bnVsbH0sIkF1dG9TaXplIjowLCJGb3JlZ3JvdW5kIjp7IiRyZWYiOiIxOSJ9LCJNYXhXaWR0aCI6MjAwLjAsIk1heEhlaWdodCI6IkluZmluaXR5IiwiU21hcnRGb3JlZ3JvdW5kSXNBY3RpdmUiOmZhbHNlLCJIb3Jpem9udGFsQWxpZ25tZW50IjoxLCJWZXJ0aWNhbEFsaWdubWVudCI6MCwiU21hcnRGb3JlZ3JvdW5kIjpudWxsLCJCYWNrZ3JvdW5kRmlsbFR5cGUiOjAsIk1hcmdpbiI6eyIkaWQiOiIyMzkiLCJUb3AiOjAuMCwiTGVmdCI6MC4wLCJSaWdodCI6MC4wLCJCb3R0b20iOjAuMH0sIlBhZGRpbmciOnsiJGlkIjoiMjQwIiwiVG9wIjowLjAsIkxlZnQiOjAuMCwiUmlnaHQiOjAuMCwiQm90dG9tIjowLjB9LCJCYWNrZ3JvdW5kIjp7IiRpZCI6IjI0MSIsIkNvbG9yIjp7IiRpZCI6IjI0MiIsIkEiOjg5LCJSIjowLCJHIjowLCJCIjowfX0sIklzVmlzaWJsZSI6dHJ1ZSwiV2lkdGgiOjAuMCwiSGVpZ2h0IjowLjAsIkJvcmRlclN0eWxlIjp7IiRpZCI6IjI0MyIsIkxpbmVDb2xvciI6bnVsbCwiTGluZVdlaWdodCI6MC4wLCJMaW5lVHlwZSI6MCwiUGFyZW50U3R5bGUiOm51bGx9LCJQYXJlbnRTdHlsZSI6bnVsbH0sIkhvcml6b250YWxDb25uZWN0b3JTdHlsZSI6eyIkaWQiOiIyNDQiLCJMaW5lQ29sb3IiOnsiJHJlZiI6IjI3In0sIkxpbmVXZWlnaHQiOjEuMCwiTGluZVR5cGUiOjAsIlBhcmVudFN0eWxlIjpudWxsfSwiVmVydGljYWxDb25uZWN0b3JTdHlsZSI6eyIkaWQiOiIyNDUiLCJMaW5lQ29sb3IiOnsiJHJlZiI6IjMwIn0sIkxpbmVXZWlnaHQiOjAuMCwiTGluZVR5cGUiOjAsIlBhcmVudFN0eWxlIjpudWxsfSwiTWFyZ2luIjpudWxsLCJTdGFydERhdGVQb3NpdGlvbiI6NCwiRW5kRGF0ZVBvc2l0aW9uIjo0LCJEYXRlSXNWaXNpYmxlIjp0cnVlLCJUaXRsZVBvc2l0aW9uIjozLCJEdXJhdGlvblBvc2l0aW9uIjoyLCJQZXJjZW50YWdlQ29tcGxldGVkUG9zaXRpb24iOjIsIlNwYWNpbmciOjMsIklzQmVsb3dUaW1lYmFuZCI6dHJ1ZSwiUGVyY2VudGFnZUNvbXBsZXRlU2hhcGVPcGFjaXR5IjozNSwiU2hhcGVTdHlsZSI6eyIkaWQiOiIyNDYiLCJNYXJnaW4iOnsiJGlkIjoiMjQ3IiwiVG9wIjowLjAsIkxlZnQiOjQuMCwiUmlnaHQiOjQuMCwiQm90dG9tIjowLjB9LCJQYWRkaW5nIjp7IiRpZCI6IjI0OCIsIlRvcCI6MC4wLCJMZWZ0IjowLjAsIlJpZ2h0IjowLjAsIkJvdHRvbSI6MC4wfSwiQmFja2dyb3VuZCI6eyIkaWQiOiIyNDkiLCJDb2xvciI6eyIkaWQiOiIyNTAiLCJBIjoyNTUsIlIiOjE1OCwiRyI6OTQsIkIiOjE1NX19LCJJc1Zpc2libGUiOnRydWUsIldpZHRoIjo1Ny4zNTM1NDIzMjc4ODA4NTksIkhlaWdodCI6MTAuMCwiQm9yZGVyU3R5bGUiOnsiJGlkIjoiMjUxIiwiTGluZUNvbG9yIjp7IiRyZWYiOiIzOCJ9LCJMaW5lV2VpZ2h0IjowLjAsIkxpbmVUeXBlIjowLCJQYXJlbnRTdHlsZSI6bnVsbH0sIlBhcmVudFN0eWxlIjpudWxsfSwiVGl0bGVTdHlsZSI6eyIkaWQiOiIyNTIiLCJGb250U2V0dGluZ3MiOnsiJGlkIjoiMjUzIiwiRm9udFNpemUiOjcsIkZvbnROYW1lIjoiQ2FsaWJyaSIsIklzQm9sZCI6ZmFsc2UsIklzSXRhbGljIjpmYWxzZSwiSXNVbmRlcmxpbmVkIjpmYWxzZSwiUGFyZW50U3R5bGUiOm51bGx9LCJBdXRvU2l6ZSI6MiwiRm9yZWdyb3VuZCI6eyIkaWQiOiIyNTQiLCJDb2xvciI6eyIkaWQiOiIyNTUiLCJBIjoyNTUsIlIiOjAsIkciOjAsIkIiOjB9fSwiTWF4V2lkdGgiOjkzLjc1MTAyMjMzODg2NzE4OCwiTWF4SGVpZ2h0IjoiSW5maW5pdHkiLCJTbWFydEZvcmVncm91bmRJc0FjdGl2ZSI6ZmFsc2UsIkhvcml6b250YWxBbGlnbm1lbnQiOjEsIlZlcnRpY2FsQWxpZ25tZW50IjowLCJTbWFydEZvcmVncm91bmQiOm51bGwsIkJhY2tncm91bmRGaWxsVHlwZSI6MCwiTWFyZ2luIjp7IiRpZCI6IjI1NiIsIlRvcCI6MC4wLCJMZWZ0IjowLjAsIlJpZ2h0IjowLjAsIkJvdHRvbSI6MC4wfSwiUGFkZGluZyI6eyIkaWQiOiIyNTciLCJUb3AiOjAuMCwiTGVmdCI6MC4wLCJSaWdodCI6MC4wLCJCb3R0b20iOjAuMH0sIkJhY2tncm91bmQiOnsiJGlkIjoiMjU4IiwiQ29sb3IiOnsiJGlkIjoiMjU5IiwiQSI6ODksIlIiOjAsIkciOjAsIkIiOjB9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OSwiRm9udE5hbWUiOiJDYWxpYnJpIiwiSXNCb2xkIjpmYWxzZSwiSXNJdGFsaWMiOmZhbHNlLCJJc1VuZGVybGluZWQiOmZhbHNlLCJQYXJlbnRTdHlsZSI6bnVsbH0sIkF1dG9TaXplIjoyLCJGb3JlZ3JvdW5kIjp7IiRyZWYiOiI1MSJ9LCJNYXhXaWR0aCI6NjcuOTQxODg2OTAxODU1NDY5LCJNYXhIZWlnaHQiOiJJbmZpbml0eSIsIlNtYXJ0Rm9yZWdyb3VuZElzQWN0aXZlIjpmYWxzZSwiSG9yaXpvbnRhbEFsaWdubWVudCI6MSwiVmVydGljYWxBbGlnbm1lbnQiOjAsIlNtYXJ0Rm9yZWdyb3VuZCI6bnVsbCwiQmFja2dyb3VuZEZpbGxUeXBlIjowLCJNYXJnaW4iOnsiJGlkIjoiMjYzIiwiVG9wIjowLjAsIkxlZnQiOjAuMCwiUmlnaHQiOjAuMCwiQm90dG9tIjowLjB9LCJQYWRkaW5nIjp7IiRpZCI6IjI2NCIsIlRvcCI6MC4wLCJMZWZ0IjowLjAsIlJpZ2h0IjowLjAsIkJvdHRvbSI6MC4wfSwiQmFja2dyb3VuZCI6eyIkaWQiOiIyNjUiLCJDb2xvciI6eyIkaWQiOiIyNjYiLCJBIjo4OSwiUiI6MCwiRyI6MCwiQiI6MH19LCJJc1Zpc2libGUiOnRydWUsIldpZHRoIjowLjAsIkhlaWdodCI6MC4wLCJCb3JkZXJTdHlsZSI6eyIkaWQiOiIyNjciLCJMaW5lQ29sb3IiOm51bGwsIkxpbmVXZWlnaHQiOjAuMCwiTGluZVR5cGUiOjAsIlBhcmVudFN0eWxlIjpudWxsfSwiUGFyZW50U3R5bGUiOm51bGx9LCJEYXRlRm9ybWF0Ijp7IiRpZCI6IjI2OCIsIkZvcm1hdFN0cmluZyI6ImRkL01NIiwiU2VwYXJhdG9yIjoiLyIsIlVzZUludGVybmF0aW9uYWxEYXRlRm9ybWF0Ijp0cnVlLCJEYXRlSXNWaXNpYmxlIjp0cnVlLCJUaW1lSXNWaXNpYmxlIjpmYWxzZSwiSG91ckRpZ2l0cyI6MSwiQW1QbURlc2lnbmF0b3IiOjIsIlRyaW0wME1pbnV0ZXMiOmZhbHNlLCJMYXN0S25vd25WaXNpYmlsaXR5U3RhdGUiOm51bGx9LCJXZWVrTnVtYmVyaW5nIjp7IiRpZCI6IjI2OSIsIkZvcm1hdCI6MCwiSXNWaXNpYmxlIjpmYWxzZSwiTGFzdEtub3duVmlzaWJpbGl0eVN0YXRlIjpmYWxzZX0sIklzVmlzaWJsZSI6dHJ1ZSwiUGFyZW50U3R5bGUiOm51bGx9LCJJbmRleCI6NSwiU21hcnREdXJhdGlvbkFjdGl2YXRlZCI6ZmFsc2UsIkRhdGVGb3JtYXQiOnsiJHJlZiI6IjI2OCJ9LCJXZWVrTnVtYmVyaW5nIjp7IiRpZCI6IjI3MCIsIkZvcm1hdCI6MCwiSXNWaXNpYmxlIjpmYWxzZSwiTGFzdEtub3duVmlzaWJpbGl0eVN0YXRlIjpmYWxzZX0sIklkIjoiMjNjN2Q5ZmUtN2YxZS00ZTMxLWI4MzYtYjA2Yjg4NWJiNzNiIiwiSW1wb3J0SWQiOiIxMiIsIlRpdGxlIjoiQnVpbGQgeW91ciBwb3J0Zm9saW8gcHJvamVjdCAoV2VlayAyKTogTVZQIENvbXBsZXRlICIsIk5vdGUiOm51bGwsIkh5cGVybGluayI6eyIkaWQiOiIyNzEiLCJBZGRyZXNzIjpudWxsLCJTdWJBZGRyZXNzIjpudWxsfSwiSXNDaGFuZ2VkIjpmYWxzZSwiSXNOZXciOmZhbHNlfX1dLCJfbWlsZXN0b25lcyI6W10sIklkIjoiMDAwMDAwMDAtMDAwMC0wMDAwLTAwMDAtMDAwMDAwMDAwMDAwIiwiSXNTaW5nbGVJdGVtUm93Ijp0cnVlfSx7IiRpZCI6IjI3MiIsIl90YXNrcyI6W3siJGlkIjoiMjczIiwiX2F0dGFjaGVkTWlsZXN0b25lcyI6W10sIlRhc2tEZWZpbml0aW9uIjp7IiRpZCI6IjI3NCIsIkdyb3VwTmFtZSI6bnVsbCwiU3RhcnREYXRlIjoiMjAyMy0xMi0wMVQwMDowMDowMCIsIkVuZERhdGUiOiIyMDIzLTEyLTA4VDIzOjU5OjAwIiwiUGVyY2VudGFnZUNvbXBsZXRlIjoxMDAuMCwiU3R5bGUiOnsiJGlkIjoiMjc1IiwiU2hhcGUiOjMsIlNoYXBlVGhpY2tuZXNzIjow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iwiVmVydGljYWxBbGlnbm1lbnQiOjAsIlNtYXJ0Rm9yZWdyb3VuZCI6bnVsbCwiQmFja2dyb3VuZEZpbGxUeXBlIjowLCJNYXJnaW4iOnsiJGlkIjoiMjc4IiwiVG9wIjowLjAsIkxlZnQiOjAuMCwiUmlnaHQiOjAuMCwiQm90dG9tIjowLjB9LCJQYWRkaW5nIjp7IiRpZCI6IjI3OSIsIlRvcCI6MC4wLCJMZWZ0IjowLjAsIlJpZ2h0IjowLjAsIkJvdHRvbSI6MC4wfSwiQmFja2dyb3VuZCI6eyIkcmVmIjoiMTQifSwiSXNWaXNpYmxlIjp0cnVlLCJXaWR0aCI6MC4wLCJIZWlnaHQiOjAuMCwiQm9yZGVyU3R5bGUiOnsiJGlkIjoiMjgwIiwiTGluZUNvbG9yIjpudWxsLCJMaW5lV2VpZ2h0IjowLjAsIkxpbmVUeXBlIjowLCJQYXJlbnRTdHlsZSI6bnVsbH0sIlBhcmVudFN0eWxlIjpudWxsfSwiRHVyYXRpb25TdHlsZSI6eyIkaWQiOiIyODEiLCJGb250U2V0dGluZ3MiOnsiJGlkIjoiMjgy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MjgzIiwiVG9wIjowLjAsIkxlZnQiOjAuMCwiUmlnaHQiOjAuMCwiQm90dG9tIjowLjB9LCJQYWRkaW5nIjp7IiRpZCI6IjI4NCIsIlRvcCI6MC4wLCJMZWZ0IjowLjAsIlJpZ2h0IjowLjAsIkJvdHRvbSI6MC4wfSwiQmFja2dyb3VuZCI6eyIkaWQiOiIyODUiLCJDb2xvciI6eyIkaWQiOiIyODYiLCJBIjo4OSwiUiI6MCwiRyI6MCwiQiI6MH19LCJJc1Zpc2libGUiOnRydWUsIldpZHRoIjowLjAsIkhlaWdodCI6MC4wLCJCb3JkZXJTdHlsZSI6eyIkaWQiOiIyODciLCJMaW5lQ29sb3IiOm51bGwsIkxpbmVXZWlnaHQiOjAuMCwiTGluZVR5cGUiOjAsIlBhcmVudFN0eWxlIjpudWxsfSwiUGFyZW50U3R5bGUiOm51bGx9LCJIb3Jpem9udGFsQ29ubmVjdG9yU3R5bGUiOnsiJGlkIjoiMjg4IiwiTGluZUNvbG9yIjp7IiRyZWYiOiIyNyJ9LCJMaW5lV2VpZ2h0IjoxLjAsIkxpbmVUeXBlIjowLCJQYXJlbnRTdHlsZSI6bnVsbH0sIlZlcnRpY2FsQ29ubmVjdG9yU3R5bGUiOnsiJGlkIjoiMjg5IiwiTGluZUNvbG9yIjp7IiRyZWYiOiIzMCJ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MjkwIiwiTWFyZ2luIjp7IiRpZCI6IjI5MSIsIlRvcCI6MC4wLCJMZWZ0Ijo0LjAsIlJpZ2h0Ijo0LjAsIkJvdHRvbSI6MC4wfSwiUGFkZGluZyI6eyIkaWQiOiIyOTIiLCJUb3AiOjAuMCwiTGVmdCI6MC4wLCJSaWdodCI6MC4wLCJCb3R0b20iOjAuMH0sIkJhY2tncm91bmQiOnsiJGlkIjoiMjkzIiwiQ29sb3IiOnsiJGlkIjoiMjk0IiwiQSI6MjU1LCJSIjoxNTAsIkciOjIxNCwiQiI6NjZ9fSwiSXNWaXNpYmxlIjp0cnVlLCJXaWR0aCI6OTAuNDQyMTIzNDEzMDg1OTM4LCJIZWlnaHQiOjEwLjAsIkJvcmRlclN0eWxlIjp7IiRpZCI6IjI5NSIsIkxpbmVDb2xvciI6eyIkcmVmIjoiMzgifSwiTGluZVdlaWdodCI6MC4wLCJMaW5lVHlwZSI6MCwiUGFyZW50U3R5bGUiOm51bGx9LCJQYXJlbnRTdHlsZSI6bnVsbH0sIlRpdGxlU3R5bGUiOnsiJGlkIjoiMjk2IiwiRm9udFNldHRpbmdzIjp7IiRpZCI6IjI5NyIsIkZvbnRTaXplIjo3LCJGb250TmFtZSI6IkNhbGlicmkiLCJJc0JvbGQiOmZhbHNlLCJJc0l0YWxpYyI6ZmFsc2UsIklzVW5kZXJsaW5lZCI6ZmFsc2UsIlBhcmVudFN0eWxlIjpudWxsfSwiQXV0b1NpemUiOjIsIkZvcmVncm91bmQiOnsiJGlkIjoiMjk4IiwiQ29sb3IiOnsiJGlkIjoiMjk5IiwiQSI6MjU1LCJSIjowLCJHIjowLCJCIjowfX0sIk1heFdpZHRoIjo4MC4wNzQ0MDk0ODQ4NjMyODEsIk1heEhlaWdodCI6IkluZmluaXR5IiwiU21hcnRGb3JlZ3JvdW5kSXNBY3RpdmUiOmZhbHNlLCJIb3Jpem9udGFsQWxpZ25tZW50IjoxLCJWZXJ0aWNhbEFsaWdubWVudCI6MCwiU21hcnRGb3JlZ3JvdW5kIjpudWxsLCJCYWNrZ3JvdW5kRmlsbFR5cGUiOjAsIk1hcmdpbiI6eyIkaWQiOiIzMDAiLCJUb3AiOjAuMCwiTGVmdCI6MC4wLCJSaWdodCI6MC4wLCJCb3R0b20iOjAuMH0sIlBhZGRpbmciOnsiJGlkIjoiMzAxIiwiVG9wIjowLjAsIkxlZnQiOjAuMCwiUmlnaHQiOjAuMCwiQm90dG9tIjowLjB9LCJCYWNrZ3JvdW5kIjp7IiRpZCI6IjMwMiIsIkNvbG9yIjp7IiRpZCI6IjMwMyIsIkEiOjg5LCJSIjowLCJHIjowLCJCIjowfX0sIklzVmlzaWJsZSI6dHJ1ZSwiV2lkdGgiOjAuMCwiSGVpZ2h0IjowLjAsIkJvcmRlclN0eWxlIjp7IiRpZCI6IjMwNCIsIkxpbmVDb2xvciI6bnVsbCwiTGluZVdlaWdodCI6MC4wLCJMaW5lVHlwZSI6MCwiUGFyZW50U3R5bGUiOm51bGx9LCJQYXJlbnRTdHlsZSI6bnVsbH0sIkRhdGVTdHlsZSI6eyIkaWQiOiIzMDUiLCJGb250U2V0dGluZ3MiOnsiJGlkIjoiMzA2IiwiRm9udFNpemUiOjksIkZvbnROYW1lIjoiQ2FsaWJyaSIsIklzQm9sZCI6ZmFsc2UsIklzSXRhbGljIjpmYWxzZSwiSXNVbmRlcmxpbmVkIjpmYWxzZSwiUGFyZW50U3R5bGUiOm51bGx9LCJBdXRvU2l6ZSI6MiwiRm9yZWdyb3VuZCI6eyIkcmVmIjoiNTEifSwiTWF4V2lkdGgiOjY3Ljk0MTg4NjkwMTg1NTQ2OSwiTWF4SGVpZ2h0IjoiSW5maW5pdHkiLCJTbWFydEZvcmVncm91bmRJc0FjdGl2ZSI6ZmFsc2UsIkhvcml6b250YWxBbGlnbm1lbnQiOjAsIlZlcnRpY2FsQWxpZ25tZW50IjowLCJTbWFydEZvcmVncm91bmQiOm51bGwsIkJhY2tncm91bmRGaWxsVHlwZSI6MCwiTWFyZ2luIjp7IiRpZCI6IjMwNyIsIlRvcCI6MC4wLCJMZWZ0IjowLjAsIlJpZ2h0IjowLjAsIkJvdHRvbSI6MC4wfSwiUGFkZGluZyI6eyIkaWQiOiIzMDgiLCJUb3AiOjAuMCwiTGVmdCI6MC4wLCJSaWdodCI6MC4wLCJCb3R0b20iOjAuMH0sIkJhY2tncm91bmQiOnsiJGlkIjoiMzA5IiwiQ29sb3IiOnsiJGlkIjoiMzEwIiwiQSI6ODksIlIiOjAsIkciOjAsIkIiOjB9fSwiSXNWaXNpYmxlIjp0cnVlLCJXaWR0aCI6MC4wLCJIZWlnaHQiOjAuMCwiQm9yZGVyU3R5bGUiOnsiJGlkIjoiMzExIiwiTGluZUNvbG9yIjpudWxsLCJMaW5lV2VpZ2h0IjowLjAsIkxpbmVUeXBlIjowLCJQYXJlbnRTdHlsZSI6bnVsbH0sIlBhcmVudFN0eWxlIjpudWxsfSwiRGF0ZUZvcm1hdCI6eyIkaWQiOiIzMTIiLCJGb3JtYXRTdHJpbmciOiJkZC9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zMTMiLCJGb3JtYXQiOjAsIklzVmlzaWJsZSI6ZmFsc2UsIkxhc3RLbm93blZpc2liaWxpdHlTdGF0ZSI6ZmFsc2V9LCJJc1Zpc2libGUiOnRydWUsIlBhcmVudFN0eWxlIjpudWxsfSwiSW5kZXgiOjYsIlNtYXJ0RHVyYXRpb25BY3RpdmF0ZWQiOmZhbHNlLCJEYXRlRm9ybWF0Ijp7IiRyZWYiOiIzMTIifSwiV2Vla051bWJlcmluZyI6eyIkaWQiOiIzMTQiLCJGb3JtYXQiOjAsIklzVmlzaWJsZSI6ZmFsc2UsIkxhc3RLbm93blZpc2liaWxpdHlTdGF0ZSI6ZmFsc2V9LCJJZCI6IjRjMjA1NGI0LWUzNTktNGFjYy1hYTRiLTkzZjkwMjNjNmJjNiIsIkltcG9ydElkIjoiMTMiLCJUaXRsZSI6IkJ1aWxkIHlvdXIgcG9ydGZvbGlvIHByb2plY3QgKFdlZWsgMyk6IFByb2plY3QgTGFuZGluZyBQYWdlICIsIk5vdGUiOm51bGwsIkh5cGVybGluayI6eyIkaWQiOiIzMTUiLCJBZGRyZXNzIjpudWxsLCJTdWJBZGRyZXNzIjpudWxsfSwiSXNDaGFuZ2VkIjpmYWxzZSwiSXNOZXciOmZhbHNlfX1dLCJfbWlsZXN0b25lcyI6W10sIklkIjoiMDAwMDAwMDAtMDAwMC0wMDAwLTAwMDAtMDAwMDAwMDAwMDAwIiwiSXNTaW5nbGVJdGVtUm93Ijp0cnVlfSx7IiRpZCI6IjMxNiIsIl90YXNrcyI6W3siJGlkIjoiMzE3IiwiX2F0dGFjaGVkTWlsZXN0b25lcyI6W10sIlRhc2tEZWZpbml0aW9uIjp7IiRpZCI6IjMxOCIsIkdyb3VwTmFtZSI6bnVsbCwiU3RhcnREYXRlIjoiMjAyMy0xMi0wMVQwMDowMDowMCIsIkVuZERhdGUiOiIyMDIzLTEyLTA4VDIzOjU5OjAwIiwiUGVyY2VudGFnZUNvbXBsZXRlIjoxMDAuMCwiU3R5bGUiOnsiJGlkIjoiMzE5IiwiU2hhcGUiOjUsIlNoYXBlVGhpY2tuZXNzIjowLCJEdXJhdGlvbkZvcm1hdCI6MCwiSW5jbHVkZU5vbldvcmtpbmdEYXlzSW5EdXJhdGlvbiI6ZmFsc2UsIlBlcmNlbnRhZ2VDb21wbGV0ZVN0eWxlIjp7IiRpZCI6IjMyMCIsIkZvbnRTZXR0aW5ncyI6eyIkaWQiOiIzMjE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SwiVmVydGljYWxBbGlnbm1lbnQiOjAsIlNtYXJ0Rm9yZWdyb3VuZCI6bnVsbCwiQmFja2dyb3VuZEZpbGxUeXBlIjowLCJNYXJnaW4iOnsiJGlkIjoiMzIyIiwiVG9wIjowLjAsIkxlZnQiOjAuMCwiUmlnaHQiOjAuMCwiQm90dG9tIjowLjB9LCJQYWRkaW5nIjp7IiRpZCI6IjMyMyIsIlRvcCI6MC4wLCJMZWZ0IjowLjAsIlJpZ2h0IjowLjAsIkJvdHRvbSI6MC4wfSwiQmFja2dyb3VuZCI6eyIkcmVmIjoiMTQifSwiSXNWaXNpYmxlIjp0cnVlLCJXaWR0aCI6MC4wLCJIZWlnaHQiOjAuMCwiQm9yZGVyU3R5bGUiOnsiJGlkIjoiMzI0IiwiTGluZUNvbG9yIjpudWxsLCJMaW5lV2VpZ2h0IjowLjAsIkxpbmVUeXBlIjowLCJQYXJlbnRTdHlsZSI6bnVsbH0sIlBhcmVudFN0eWxlIjpudWxsfSwiRHVyYXRpb25TdHlsZSI6eyIkaWQiOiIzMjUiLCJGb250U2V0dGluZ3MiOnsiJGlkIjoiMzI2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MzI3IiwiVG9wIjowLjAsIkxlZnQiOjAuMCwiUmlnaHQiOjAuMCwiQm90dG9tIjowLjB9LCJQYWRkaW5nIjp7IiRpZCI6IjMyOCIsIlRvcCI6MC4wLCJMZWZ0IjowLjAsIlJpZ2h0IjowLjAsIkJvdHRvbSI6MC4wfSwiQmFja2dyb3VuZCI6eyIkaWQiOiIzMjkiLCJDb2xvciI6eyIkaWQiOiIzMzAiLCJBIjo4OSwiUiI6MCwiRyI6MCwiQiI6MH19LCJJc1Zpc2libGUiOnRydWUsIldpZHRoIjowLjAsIkhlaWdodCI6MC4wLCJCb3JkZXJTdHlsZSI6eyIkaWQiOiIzMzEiLCJMaW5lQ29sb3IiOm51bGwsIkxpbmVXZWlnaHQiOjAuMCwiTGluZVR5cGUiOjAsIlBhcmVudFN0eWxlIjpudWxsfSwiUGFyZW50U3R5bGUiOm51bGx9LCJIb3Jpem9udGFsQ29ubmVjdG9yU3R5bGUiOnsiJGlkIjoiMzMyIiwiTGluZUNvbG9yIjp7IiRyZWYiOiIyNyJ9LCJMaW5lV2VpZ2h0IjoxLjAsIkxpbmVUeXBlIjowLCJQYXJlbnRTdHlsZSI6bnVsbH0sIlZlcnRpY2FsQ29ubmVjdG9yU3R5bGUiOnsiJGlkIjoiMzMzIiwiTGluZUNvbG9yIjp7IiRyZWYiOiIzMCJ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MzM0IiwiTWFyZ2luIjp7IiRpZCI6IjMzNSIsIlRvcCI6MC4wLCJMZWZ0Ijo0LjAsIlJpZ2h0Ijo0LjAsIkJvdHRvbSI6MC4wfSwiUGFkZGluZyI6eyIkaWQiOiIzMzYiLCJUb3AiOjAuMCwiTGVmdCI6MC4wLCJSaWdodCI6MC4wLCJCb3R0b20iOjAuMH0sIkJhY2tncm91bmQiOnsiJGlkIjoiMzM3IiwiQ29sb3IiOnsiJGlkIjoiMzM4IiwiQSI6MjU1LCJSIjoyNiwiRyI6MTcwLCJCIjo2Nn19LCJJc1Zpc2libGUiOnRydWUsIldpZHRoIjo5MC40NDIxMjM0MTMwODU5MzgsIkhlaWdodCI6MTAuMCwiQm9yZGVyU3R5bGUiOnsiJGlkIjoiMzM5IiwiTGluZUNvbG9yIjp7IiRyZWYiOiIzOCJ9LCJMaW5lV2VpZ2h0IjowLjAsIkxpbmVUeXBlIjowLCJQYXJlbnRTdHlsZSI6bnVsbH0sIlBhcmVudFN0eWxlIjpudWxsfSwiVGl0bGVTdHlsZSI6eyIkaWQiOiIzNDAiLCJGb250U2V0dGluZ3MiOnsiJGlkIjoiMzQxIiwiRm9udFNpemUiOjcsIkZvbnROYW1lIjoiQ2FsaWJyaSIsIklzQm9sZCI6ZmFsc2UsIklzSXRhbGljIjpmYWxzZSwiSXNVbmRlcmxpbmVkIjpmYWxzZSwiUGFyZW50U3R5bGUiOm51bGx9LCJBdXRvU2l6ZSI6MiwiRm9yZWdyb3VuZCI6eyIkaWQiOiIzNDIiLCJDb2xvciI6eyIkaWQiOiIzNDMiLCJBIjoyNTUsIlIiOjAsIkciOjAsIkIiOjB9fSwiTWF4V2lkdGgiOjExMS4zOTgyNjk2NTMzMjAzMSwiTWF4SGVpZ2h0IjoiSW5maW5pdHkiLCJTbWFydEZvcmVncm91bmRJc0FjdGl2ZSI6ZmFsc2UsIkhvcml6b250YWxBbGlnbm1lbnQiOjEsIlZlcnRpY2FsQWxpZ25tZW50IjowLCJTbWFydEZvcmVncm91bmQiOm51bGwsIkJhY2tncm91bmRGaWxsVHlwZSI6MCwiTWFyZ2luIjp7IiRpZCI6IjM0NCIsIlRvcCI6MC4wLCJMZWZ0IjowLjAsIlJpZ2h0IjowLjAsIkJvdHRvbSI6MC4wfSwiUGFkZGluZyI6eyIkaWQiOiIzNDUiLCJUb3AiOjAuMCwiTGVmdCI6MC4wLCJSaWdodCI6MC4wLCJCb3R0b20iOjAuMH0sIkJhY2tncm91bmQiOnsiJGlkIjoiMzQ2IiwiQ29sb3IiOnsiJGlkIjoiMzQ3IiwiQSI6ODksIlIiOjAsIkciOjAsIkIiOjB9fSwiSXNWaXNpYmxlIjp0cnVlLCJXaWR0aCI6MC4wLCJIZWlnaHQiOjAuMCwiQm9yZGVyU3R5bGUiOnsiJGlkIjoiMzQ4IiwiTGluZUNvbG9yIjpudWxsLCJMaW5lV2VpZ2h0IjowLjAsIkxpbmVUeXBlIjowLCJQYXJlbnRTdHlsZSI6bnVsbH0sIlBhcmVudFN0eWxlIjpudWxsfSwiRGF0ZVN0eWxlIjp7IiRpZCI6IjM0OSIsIkZvbnRTZXR0aW5ncyI6eyIkaWQiOiIzNTAiLCJGb250U2l6ZSI6OSwiRm9udE5hbWUiOiJDYWxpYnJpIiwiSXNCb2xkIjpmYWxzZSwiSXNJdGFsaWMiOmZhbHNlLCJJc1VuZGVybGluZWQiOmZhbHNlLCJQYXJlbnRTdHlsZSI6bnVsbH0sIkF1dG9TaXplIjoyLCJGb3JlZ3JvdW5kIjp7IiRyZWYiOiI1MSJ9LCJNYXhXaWR0aCI6NjcuOTQxODg2OTAxODU1NDY5LCJNYXhIZWlnaHQiOiJJbmZpbml0eSIsIlNtYXJ0Rm9yZWdyb3VuZElzQWN0aXZlIjpmYWxzZSwiSG9yaXpvbnRhbEFsaWdubWVudCI6MCwiVmVydGljYWxBbGlnbm1lbnQiOjAsIlNtYXJ0Rm9yZWdyb3VuZCI6bnVsbCwiQmFja2dyb3VuZEZpbGxUeXBlIjowLCJNYXJnaW4iOnsiJGlkIjoiMzUxIiwiVG9wIjowLjAsIkxlZnQiOjAuMCwiUmlnaHQiOjAuMCwiQm90dG9tIjowLjB9LCJQYWRkaW5nIjp7IiRpZCI6IjM1MiIsIlRvcCI6MC4wLCJMZWZ0IjowLjAsIlJpZ2h0IjowLjAsIkJvdHRvbSI6MC4wfSwiQmFja2dyb3VuZCI6eyIkaWQiOiIzNTMiLCJDb2xvciI6eyIkaWQiOiIzNTQiLCJBIjo4OSwiUiI6MCwiRyI6MCwiQiI6MH19LCJJc1Zpc2libGUiOnRydWUsIldpZHRoIjowLjAsIkhlaWdodCI6MC4wLCJCb3JkZXJTdHlsZSI6eyIkaWQiOiIzNTUiLCJMaW5lQ29sb3IiOm51bGwsIkxpbmVXZWlnaHQiOjAuMCwiTGluZVR5cGUiOjAsIlBhcmVudFN0eWxlIjpudWxsfSwiUGFyZW50U3R5bGUiOm51bGx9LCJEYXRlRm9ybWF0Ijp7IiRpZCI6IjM1NiIsIkZvcm1hdFN0cmluZyI6ImRkL01NIiwiU2VwYXJhdG9yIjoiLyIsIlVzZUludGVybmF0aW9uYWxEYXRlRm9ybWF0Ijp0cnVlLCJEYXRlSXNWaXNpYmxlIjp0cnVlLCJUaW1lSXNWaXNpYmxlIjpmYWxzZSwiSG91ckRpZ2l0cyI6MSwiQW1QbURlc2lnbmF0b3IiOjIsIlRyaW0wME1pbnV0ZXMiOmZhbHNlLCJMYXN0S25vd25WaXNpYmlsaXR5U3RhdGUiOm51bGx9LCJXZWVrTnVtYmVyaW5nIjp7IiRpZCI6IjM1NyIsIkZvcm1hdCI6MCwiSXNWaXNpYmxlIjpmYWxzZSwiTGFzdEtub3duVmlzaWJpbGl0eVN0YXRlIjpmYWxzZX0sIklzVmlzaWJsZSI6dHJ1ZSwiUGFyZW50U3R5bGUiOm51bGx9LCJJbmRleCI6NywiU21hcnREdXJhdGlvbkFjdGl2YXRlZCI6ZmFsc2UsIkRhdGVGb3JtYXQiOnsiJHJlZiI6IjM1NiJ9LCJXZWVrTnVtYmVyaW5nIjp7IiRpZCI6IjM1OCIsIkZvcm1hdCI6MCwiSXNWaXNpYmxlIjpmYWxzZSwiTGFzdEtub3duVmlzaWJpbGl0eVN0YXRlIjpmYWxzZX0sIklkIjoiYjA4MzYyYmEtOTk3YS00MTgyLTkxNWMtZTU3MWZmMTdiM2E0IiwiSW1wb3J0SWQiOiIxNCIsIlRpdGxlIjoiQnVpbGQgeW91ciBwb3J0Zm9saW8gcHJvamVjdCAoV2VlayAzKTogUHJlc2VudGF0aW9uICIsIk5vdGUiOm51bGwsIkh5cGVybGluayI6eyIkaWQiOiIzNTkiLCJBZGRyZXNzIjpudWxsLCJTdWJBZGRyZXNzIjpudWxsfSwiSXNDaGFuZ2VkIjpmYWxzZSwiSXNOZXciOmZhbHNlfX1dLCJfbWlsZXN0b25lcyI6W10sIklkIjoiMDAwMDAwMDAtMDAwMC0wMDAwLTAwMDAtMDAwMDAwMDAwMDAwIiwiSXNTaW5nbGVJdGVtUm93Ijp0cnVlfSx7IiRpZCI6IjM2MCIsIl90YXNrcyI6W3siJGlkIjoiMzYxIiwiX2F0dGFjaGVkTWlsZXN0b25lcyI6W10sIlRhc2tEZWZpbml0aW9uIjp7IiRpZCI6IjM2MiIsIkdyb3VwTmFtZSI6bnVsbCwiU3RhcnREYXRlIjoiMjAyMy0xMS0yNFQwMDowMDowMCIsIkVuZERhdGUiOiIyMDIzLTEyLTAxVDIzOjU5OjAwIiwiUGVyY2VudGFnZUNvbXBsZXRlIjoxMDAuMCwiU3R5bGUiOnsiJGlkIjoiMzYzIiwiU2hhcGUiOjYsIlNoYXBlVGhpY2tuZXNzIjowLCJEdXJhdGlvbkZvcm1hdCI6MCwiSW5jbHVkZU5vbldvcmtpbmdEYXlzSW5EdXJhdGlvbiI6ZmFsc2UsIlBlcmNlbnRhZ2VDb21wbGV0ZVN0eWxlIjp7IiRpZCI6IjM2NCIsIkZvbnRTZXR0aW5ncyI6eyIkaWQiOiIzNjU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SwiVmVydGljYWxBbGlnbm1lbnQiOjAsIlNtYXJ0Rm9yZWdyb3VuZCI6bnVsbCwiQmFja2dyb3VuZEZpbGxUeXBlIjowLCJNYXJnaW4iOnsiJGlkIjoiMzY2IiwiVG9wIjowLjAsIkxlZnQiOjAuMCwiUmlnaHQiOjAuMCwiQm90dG9tIjowLjB9LCJQYWRkaW5nIjp7IiRpZCI6IjM2NyIsIlRvcCI6MC4wLCJMZWZ0IjowLjAsIlJpZ2h0IjowLjAsIkJvdHRvbSI6MC4wfSwiQmFja2dyb3VuZCI6eyIkcmVmIjoiMTQifSwiSXNWaXNpYmxlIjp0cnVlLCJXaWR0aCI6MC4wLCJIZWlnaHQiOjAuMCwiQm9yZGVyU3R5bGUiOnsiJGlkIjoiMzY4IiwiTGluZUNvbG9yIjpudWxsLCJMaW5lV2VpZ2h0IjowLjAsIkxpbmVUeXBlIjowLCJQYXJlbnRTdHlsZSI6bnVsbH0sIlBhcmVudFN0eWxlIjpudWxsfSwiRHVyYXRpb25TdHlsZSI6eyIkaWQiOiIzNjkiLCJGb250U2V0dGluZ3MiOnsiJGlkIjoiMzcw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MzcxIiwiVG9wIjowLjAsIkxlZnQiOjAuMCwiUmlnaHQiOjAuMCwiQm90dG9tIjowLjB9LCJQYWRkaW5nIjp7IiRpZCI6IjM3MiIsIlRvcCI6MC4wLCJMZWZ0IjowLjAsIlJpZ2h0IjowLjAsIkJvdHRvbSI6MC4wfSwiQmFja2dyb3VuZCI6eyIkaWQiOiIzNzMiLCJDb2xvciI6eyIkaWQiOiIzNzQiLCJBIjo4OSwiUiI6MCwiRyI6MCwiQiI6MH19LCJJc1Zpc2libGUiOnRydWUsIldpZHRoIjowLjAsIkhlaWdodCI6MC4wLCJCb3JkZXJTdHlsZSI6eyIkaWQiOiIzNzUiLCJMaW5lQ29sb3IiOm51bGwsIkxpbmVXZWlnaHQiOjAuMCwiTGluZVR5cGUiOjAsIlBhcmVudFN0eWxlIjpudWxsfSwiUGFyZW50U3R5bGUiOm51bGx9LCJIb3Jpem9udGFsQ29ubmVjdG9yU3R5bGUiOnsiJGlkIjoiMzc2IiwiTGluZUNvbG9yIjp7IiRyZWYiOiIyNyJ9LCJMaW5lV2VpZ2h0IjoxLjAsIkxpbmVUeXBlIjowLCJQYXJlbnRTdHlsZSI6bnVsbH0sIlZlcnRpY2FsQ29ubmVjdG9yU3R5bGUiOnsiJGlkIjoiMzc3IiwiTGluZUNvbG9yIjp7IiRyZWYiOiIzMCJ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Mzc4IiwiTWFyZ2luIjp7IiRpZCI6IjM3OSIsIlRvcCI6MC4wLCJMZWZ0Ijo0LjAsIlJpZ2h0Ijo0LjAsIkJvdHRvbSI6MC4wfSwiUGFkZGluZyI6eyIkaWQiOiIzODAiLCJUb3AiOjAuMCwiTGVmdCI6MC4wLCJSaWdodCI6MC4wLCJCb3R0b20iOjAuMH0sIkJhY2tncm91bmQiOnsiJGlkIjoiMzgxIiwiQ29sb3IiOnsiJGlkIjoiMzgyIiwiQSI6MjU1LCJSIjo4MiwiRyI6MTQ3LCJCIjoyMDV9fSwiSXNWaXNpYmxlIjp0cnVlLCJXaWR0aCI6OTAuNDQyMTIzNDEzMDg1OTM4LCJIZWlnaHQiOjEwLjAsIkJvcmRlclN0eWxlIjp7IiRpZCI6IjM4MyIsIkxpbmVDb2xvciI6eyIkaWQiOiIzODQiLCIkdHlwZSI6Ik5MUkUuQ29tbW9uLkRvbS5Tb2xpZENvbG9yQnJ1c2gsIE5MUkUuQ29tbW9uIiwiQ29sb3IiOnsiJGlkIjoiMzg1IiwiQSI6MjU1LCJSIjo3MiwiRyI6NCwiQiI6M319LCJMaW5lV2VpZ2h0IjowLjAsIkxpbmVUeXBlIjowLCJQYXJlbnRTdHlsZSI6bnVsbH0sIlBhcmVudFN0eWxlIjpudWxsfSwiVGl0bGVTdHlsZSI6eyIkaWQiOiIzODYiLCJGb250U2V0dGluZ3MiOnsiJGlkIjoiMzg3IiwiRm9udFNpemUiOjcsIkZvbnROYW1lIjoiQ2FsaWJyaSIsIklzQm9sZCI6ZmFsc2UsIklzSXRhbGljIjpmYWxzZSwiSXNVbmRlcmxpbmVkIjpmYWxzZSwiUGFyZW50U3R5bGUiOm51bGx9LCJBdXRvU2l6ZSI6MiwiRm9yZWdyb3VuZCI6eyIkaWQiOiIzODgiLCJDb2xvciI6eyIkaWQiOiIzODkiLCJBIjoyNTUsIlIiOjAsIkciOjAsIkIiOjB9fSwiTWF4V2lkdGgiOjIxNS4wNzU4MjA5MjI4NTE1NiwiTWF4SGVpZ2h0IjoiSW5maW5pdHkiLCJTbWFydEZvcmVncm91bmRJc0FjdGl2ZSI6ZmFsc2UsIkhvcml6b250YWxBbGlnbm1lbnQiOjIsIlZlcnRpY2FsQWxpZ25tZW50IjowLCJTbWFydEZvcmVncm91bmQiOm51bGwsIkJhY2tncm91bmRGaWxsVHlwZSI6MCwiTWFyZ2luIjp7IiRpZCI6IjM5MCIsIlRvcCI6MC4wLCJMZWZ0IjowLjAsIlJpZ2h0IjowLjAsIkJvdHRvbSI6MC4wfSwiUGFkZGluZyI6eyIkaWQiOiIzOTEiLCJUb3AiOjAuMCwiTGVmdCI6MC4wLCJSaWdodCI6MC4wLCJCb3R0b20iOjAuMH0sIkJhY2tncm91bmQiOnsiJGlkIjoiMzkyIiwiQ29sb3IiOnsiJGlkIjoiMzkzIiwiQSI6ODk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OSwiRm9udE5hbWUiOiJDYWxpYnJpIiwiSXNCb2xkIjpmYWxzZSwiSXNJdGFsaWMiOmZhbHNlLCJJc1VuZGVybGluZWQiOmZhbHNlLCJQYXJlbnRTdHlsZSI6bnVsbH0sIkF1dG9TaXplIjoyLCJGb3JlZ3JvdW5kIjp7IiRyZWYiOiI1MSJ9LCJNYXhXaWR0aCI6NjcuOTQxODg2OTAxODU1NDY5LCJNYXhIZWlnaHQiOiJJbmZpbml0eSIsIlNtYXJ0Rm9yZWdyb3VuZElzQWN0aXZlIjpmYWxzZSwiSG9yaXpvbnRhbEFsaWdubWVudCI6MCwiVmVydGljYWxBbGlnbm1lbnQiOjAsIlNtYXJ0Rm9yZWdyb3VuZCI6bnVsbCwiQmFja2dyb3VuZEZpbGxUeXBlIjowLCJNYXJnaW4iOnsiJGlkIjoiMzk3IiwiVG9wIjowLjAsIkxlZnQiOjAuMCwiUmlnaHQiOjAuMCwiQm90dG9tIjowLjB9LCJQYWRkaW5nIjp7IiRpZCI6IjM5OCIsIlRvcCI6MC4wLCJMZWZ0IjowLjAsIlJpZ2h0IjowLjAsIkJvdHRvbSI6MC4wfSwiQmFja2dyb3VuZCI6eyIkaWQiOiIzOTkiLCJDb2xvciI6eyIkaWQiOiI0MDAiLCJBIjo4OSwiUiI6MCwiRyI6MCwiQiI6MH19LCJJc1Zpc2libGUiOnRydWUsIldpZHRoIjowLjAsIkhlaWdodCI6MC4wLCJCb3JkZXJTdHlsZSI6eyIkaWQiOiI0MDEiLCJMaW5lQ29sb3IiOm51bGwsIkxpbmVXZWlnaHQiOjAuMCwiTGluZVR5cGUiOjAsIlBhcmVudFN0eWxlIjpudWxsfSwiUGFyZW50U3R5bGUiOm51bGx9LCJEYXRlRm9ybWF0Ijp7IiRpZCI6IjQwMiIsIkZvcm1hdFN0cmluZyI6ImRkL01NIiwiU2VwYXJhdG9yIjoiLyIsIlVzZUludGVybmF0aW9uYWxEYXRlRm9ybWF0Ijp0cnVlLCJEYXRlSXNWaXNpYmxlIjp0cnVlLCJUaW1lSXNWaXNpYmxlIjpmYWxzZSwiSG91ckRpZ2l0cyI6MSwiQW1QbURlc2lnbmF0b3IiOjIsIlRyaW0wME1pbnV0ZXMiOmZhbHNlLCJMYXN0S25vd25WaXNpYmlsaXR5U3RhdGUiOm51bGx9LCJXZWVrTnVtYmVyaW5nIjp7IiRpZCI6IjQwMyIsIkZvcm1hdCI6MCwiSXNWaXNpYmxlIjpmYWxzZSwiTGFzdEtub3duVmlzaWJpbGl0eVN0YXRlIjpmYWxzZX0sIklzVmlzaWJsZSI6dHJ1ZSwiUGFyZW50U3R5bGUiOm51bGx9LCJJbmRleCI6OCwiU21hcnREdXJhdGlvbkFjdGl2YXRlZCI6ZmFsc2UsIkRhdGVGb3JtYXQiOnsiJHJlZiI6IjQwMiJ9LCJXZWVrTnVtYmVyaW5nIjp7IiRpZCI6IjQwNCIsIkZvcm1hdCI6MCwiSXNWaXNpYmxlIjpmYWxzZSwiTGFzdEtub3duVmlzaWJpbGl0eVN0YXRlIjpmYWxzZX0sIklkIjoiNWE0NjNmMTUtMjVlYy00MWE0LTlhNDMtYmNjMmExNmM2MzhiIiwiSW1wb3J0SWQiOiIxNSIsIlRpdGxlIjoiQnVpbGQgeW91ciBwb3J0Zm9saW8gcHJvamVjdCAoV2VlayAyKTogTVZQIENvbXBsZXRlICIsIk5vdGUiOm51bGwsIkh5cGVybGluayI6eyIkaWQiOiI0MDUiLCJBZGRyZXNzIjpudWxsLCJTdWJBZGRyZXNzIjpudWxsfSwiSXNDaGFuZ2VkIjpmYWxzZSwiSXNOZXciOmZhbHNlfX1dLCJfbWlsZXN0b25lcyI6W10sIklkIjoiMDAwMDAwMDAtMDAwMC0wMDAwLTAwMDAtMDAwMDAwMDAwMDAwIiwiSXNTaW5nbGVJdGVtUm93Ijp0cnVlfSx7IiRpZCI6IjQwNiIsIl90YXNrcyI6W3siJGlkIjoiNDA3IiwiX2F0dGFjaGVkTWlsZXN0b25lcyI6W10sIlRhc2tEZWZpbml0aW9uIjp7IiRpZCI6IjQwOCIsIkdyb3VwTmFtZSI6bnVsbCwiU3RhcnREYXRlIjoiMjAyMy0xMi0wMVQwMDowMDowMCIsIkVuZERhdGUiOiIyMDIzLTEyLTA4VDIzOjU5OjAwIiwiUGVyY2VudGFnZUNvbXBsZXRlIjoxMDAuMCwiU3R5bGUiOnsiJGlkIjoiNDA5IiwiU2hhcGUiOjgsIlNoYXBlVGhpY2tuZXNzIjowLCJEdXJhdGlvbkZvcm1hdCI6MCwiSW5jbHVkZU5vbldvcmtpbmdEYXlzSW5EdXJhdGlvbiI6ZmFsc2UsIlBlcmNlbnRhZ2VDb21wbGV0ZVN0eWxlIjp7IiRpZCI6IjQxMCIsIkZvbnRTZXR0aW5ncyI6eyIkaWQiOiI0MTE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SwiVmVydGljYWxBbGlnbm1lbnQiOjAsIlNtYXJ0Rm9yZWdyb3VuZCI6bnVsbCwiQmFja2dyb3VuZEZpbGxUeXBlIjowLCJNYXJnaW4iOnsiJGlkIjoiNDEyIiwiVG9wIjowLjAsIkxlZnQiOjAuMCwiUmlnaHQiOjAuMCwiQm90dG9tIjowLjB9LCJQYWRkaW5nIjp7IiRpZCI6IjQxMyIsIlRvcCI6MC4wLCJMZWZ0IjowLjAsIlJpZ2h0IjowLjAsIkJvdHRvbSI6MC4wfSwiQmFja2dyb3VuZCI6eyIkcmVmIjoiMTQifSwiSXNWaXNpYmxlIjp0cnVlLCJXaWR0aCI6MC4wLCJIZWlnaHQiOjAuMCwiQm9yZGVyU3R5bGUiOnsiJGlkIjoiNDE0IiwiTGluZUNvbG9yIjpudWxsLCJMaW5lV2VpZ2h0IjowLjAsIkxpbmVUeXBlIjowLCJQYXJlbnRTdHlsZSI6bnVsbH0sIlBhcmVudFN0eWxlIjpudWxsfSwiRHVyYXRpb25TdHlsZSI6eyIkaWQiOiI0MTUiLCJGb250U2V0dGluZ3MiOnsiJGlkIjoiNDE2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NDE3IiwiVG9wIjowLjAsIkxlZnQiOjAuMCwiUmlnaHQiOjAuMCwiQm90dG9tIjowLjB9LCJQYWRkaW5nIjp7IiRpZCI6IjQxOCIsIlRvcCI6MC4wLCJMZWZ0IjowLjAsIlJpZ2h0IjowLjAsIkJvdHRvbSI6MC4wfSwiQmFja2dyb3VuZCI6eyIkaWQiOiI0MTkiLCJDb2xvciI6eyIkaWQiOiI0MjAiLCJBIjo4OSwiUiI6MCwiRyI6MCwiQiI6MH19LCJJc1Zpc2libGUiOnRydWUsIldpZHRoIjowLjAsIkhlaWdodCI6MC4wLCJCb3JkZXJTdHlsZSI6eyIkaWQiOiI0MjEiLCJMaW5lQ29sb3IiOm51bGwsIkxpbmVXZWlnaHQiOjAuMCwiTGluZVR5cGUiOjAsIlBhcmVudFN0eWxlIjpudWxsfSwiUGFyZW50U3R5bGUiOm51bGx9LCJIb3Jpem9udGFsQ29ubmVjdG9yU3R5bGUiOnsiJGlkIjoiNDIyIiwiTGluZUNvbG9yIjp7IiRyZWYiOiIyNyJ9LCJMaW5lV2VpZ2h0IjoxLjAsIkxpbmVUeXBlIjowLCJQYXJlbnRTdHlsZSI6bnVsbH0sIlZlcnRpY2FsQ29ubmVjdG9yU3R5bGUiOnsiJGlkIjoiNDIzIiwiTGluZUNvbG9yIjp7IiRyZWYiOiIzMCJ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NDI0IiwiTWFyZ2luIjp7IiRpZCI6IjQyNSIsIlRvcCI6MC4wLCJMZWZ0Ijo0LjAsIlJpZ2h0Ijo0LjAsIkJvdHRvbSI6MC4wfSwiUGFkZGluZyI6eyIkaWQiOiI0MjYiLCJUb3AiOjAuMCwiTGVmdCI6MC4wLCJSaWdodCI6MC4wLCJCb3R0b20iOjAuMH0sIkJhY2tncm91bmQiOnsiJGlkIjoiNDI3IiwiQ29sb3IiOnsiJGlkIjoiNDI4IiwiQSI6MjU1LCJSIjoxMDYsIkciOjE3MiwiQiI6MTQ0fX0sIklzVmlzaWJsZSI6dHJ1ZSwiV2lkdGgiOjkwLjQ0MjEyMzQxMzA4NTkzOCwiSGVpZ2h0IjoxMC4wLCJCb3JkZXJTdHlsZSI6eyIkaWQiOiI0MjkiLCJMaW5lQ29sb3IiOnsiJHJlZiI6IjM4In0sIkxpbmVXZWlnaHQiOjAuMCwiTGluZVR5cGUiOjAsIlBhcmVudFN0eWxlIjpudWxsfSwiUGFyZW50U3R5bGUiOm51bGx9LCJUaXRsZVN0eWxlIjp7IiRpZCI6IjQzMCIsIkZvbnRTZXR0aW5ncyI6eyIkaWQiOiI0MzEiLCJGb250U2l6ZSI6NywiRm9udE5hbWUiOiJDYWxpYnJpIiwiSXNCb2xkIjpmYWxzZSwiSXNJdGFsaWMiOmZhbHNlLCJJc1VuZGVybGluZWQiOmZhbHNlLCJQYXJlbnRTdHlsZSI6bnVsbH0sIkF1dG9TaXplIjoyLCJGb3JlZ3JvdW5kIjp7IiRpZCI6IjQzMiIsIkNvbG9yIjp7IiRpZCI6IjQzMyIsIkEiOjI1NSwiUiI6MCwiRyI6MCwiQiI6MH19LCJNYXhXaWR0aCI6ODYuMDMwMzExNTg0NDcyNjU2LCJNYXhIZWlnaHQiOiJJbmZpbml0eSIsIlNtYXJ0Rm9yZWdyb3VuZElzQWN0aXZlIjpmYWxzZSwiSG9yaXpvbnRhbEFsaWdubWVudCI6MSwiVmVydGljYWxBbGlnbm1lbnQiOjAsIlNtYXJ0Rm9yZWdyb3VuZCI6bnVsbCwiQmFja2dyb3VuZEZpbGxUeXBlIjowLCJNYXJnaW4iOnsiJGlkIjoiNDM0IiwiVG9wIjowLjAsIkxlZnQiOjAuMCwiUmlnaHQiOjAuMCwiQm90dG9tIjowLjB9LCJQYWRkaW5nIjp7IiRpZCI6IjQzNSIsIlRvcCI6MC4wLCJMZWZ0IjowLjAsIlJpZ2h0IjowLjAsIkJvdHRvbSI6MC4wfSwiQmFja2dyb3VuZCI6eyIkaWQiOiI0MzYiLCJDb2xvciI6eyIkaWQiOiI0MzciLCJBIjo4OSwiUiI6MCwiRyI6MCwiQiI6MH19LCJJc1Zpc2libGUiOnRydWUsIldpZHRoIjowLjAsIkhlaWdodCI6MC4wLCJCb3JkZXJTdHlsZSI6eyIkaWQiOiI0MzgiLCJMaW5lQ29sb3IiOm51bGwsIkxpbmVXZWlnaHQiOjAuMCwiTGluZVR5cGUiOjAsIlBhcmVudFN0eWxlIjpudWxsfSwiUGFyZW50U3R5bGUiOm51bGx9LCJEYXRlU3R5bGUiOnsiJGlkIjoiNDM5IiwiRm9udFNldHRpbmdzIjp7IiRpZCI6IjQ0MCIsIkZvbnRTaXplIjo5LCJGb250TmFtZSI6IkNhbGlicmkiLCJJc0JvbGQiOmZhbHNlLCJJc0l0YWxpYyI6ZmFsc2UsIklzVW5kZXJsaW5lZCI6ZmFsc2UsIlBhcmVudFN0eWxlIjpudWxsfSwiQXV0b1NpemUiOjIsIkZvcmVncm91bmQiOnsiJHJlZiI6IjUxIn0sIk1heFdpZHRoIjo2Ny45NDE4ODY5MDE4NTU0NjksIk1heEhlaWdodCI6IkluZmluaXR5IiwiU21hcnRGb3JlZ3JvdW5kSXNBY3RpdmUiOmZhbHNlLCJIb3Jpem9udGFsQWxpZ25tZW50IjowLCJWZXJ0aWNhbEFsaWdubWVudCI6MCwiU21hcnRGb3JlZ3JvdW5kIjpudWxsLCJCYWNrZ3JvdW5kRmlsbFR5cGUiOjAsIk1hcmdpbiI6eyIkaWQiOiI0NDEiLCJUb3AiOjAuMCwiTGVmdCI6MC4wLCJSaWdodCI6MC4wLCJCb3R0b20iOjAuMH0sIlBhZGRpbmciOnsiJGlkIjoiNDQyIiwiVG9wIjowLjAsIkxlZnQiOjAuMCwiUmlnaHQiOjAuMCwiQm90dG9tIjowLjB9LCJCYWNrZ3JvdW5kIjp7IiRpZCI6IjQ0MyIsIkNvbG9yIjp7IiRpZCI6IjQ0NCIsIkEiOjg5LCJSIjowLCJHIjowLCJCIjowfX0sIklzVmlzaWJsZSI6dHJ1ZSwiV2lkdGgiOjAuMCwiSGVpZ2h0IjowLjAsIkJvcmRlclN0eWxlIjp7IiRpZCI6IjQ0NSIsIkxpbmVDb2xvciI6bnVsbCwiTGluZVdlaWdodCI6MC4wLCJMaW5lVHlwZSI6MCwiUGFyZW50U3R5bGUiOm51bGx9LCJQYXJlbnRTdHlsZSI6bnVsbH0sIkRhdGVGb3JtYXQiOnsiJGlkIjoiNDQ2IiwiRm9ybWF0U3RyaW5nIjoiZGQvTU0iLCJTZXBhcmF0b3IiOiIvIiwiVXNlSW50ZXJuYXRpb25hbERhdGVGb3JtYXQiOnRydWUsIkRhdGVJc1Zpc2libGUiOnRydWUsIlRpbWVJc1Zpc2libGUiOmZhbHNlLCJIb3VyRGlnaXRzIjoxLCJBbVBtRGVzaWduYXRvciI6MiwiVHJpbTAwTWludXRlcyI6ZmFsc2UsIkxhc3RLbm93blZpc2liaWxpdHlTdGF0ZSI6bnVsbH0sIldlZWtOdW1iZXJpbmciOnsiJGlkIjoiNDQ3IiwiRm9ybWF0IjowLCJJc1Zpc2libGUiOmZhbHNlLCJMYXN0S25vd25WaXNpYmlsaXR5U3RhdGUiOmZhbHNlfSwiSXNWaXNpYmxlIjp0cnVlLCJQYXJlbnRTdHlsZSI6bnVsbH0sIkluZGV4Ijo5LCJTbWFydER1cmF0aW9uQWN0aXZhdGVkIjpmYWxzZSwiRGF0ZUZvcm1hdCI6eyIkcmVmIjoiNDQ2In0sIldlZWtOdW1iZXJpbmciOnsiJGlkIjoiNDQ4IiwiRm9ybWF0IjowLCJJc1Zpc2libGUiOmZhbHNlLCJMYXN0S25vd25WaXNpYmlsaXR5U3RhdGUiOmZhbHNlfSwiSWQiOiI4YTU4MjAyZC1hYWNhLTQ3ZDktYTBjZi1hMjhjNTU5Yjg4NjMiLCJJbXBvcnRJZCI6IjE2IiwiVGl0bGUiOiJCdWlsZCB5b3VyIHBvcnRmb2xpbyBwcm9qZWN0IChXZWVrIDMpOiBQcm9qZWN0IExhbmRpbmcgUGFnZSAiLCJOb3RlIjpudWxsLCJIeXBlcmxpbmsiOnsiJGlkIjoiNDQ5IiwiQWRkcmVzcyI6bnVsbCwiU3ViQWRkcmVzcyI6bnVsbH0sIklzQ2hhbmdlZCI6ZmFsc2UsIklzTmV3IjpmYWxzZX19XSwiX21pbGVzdG9uZXMiOltdLCJJZCI6IjAwMDAwMDAwLTAwMDAtMDAwMC0wMDAwLTAwMDAwMDAwMDAwMCIsIklzU2luZ2xlSXRlbVJvdyI6dHJ1ZX0seyIkaWQiOiI0NTAiLCJfdGFza3MiOlt7IiRpZCI6IjQ1MSIsIl9hdHRhY2hlZE1pbGVzdG9uZXMiOltdLCJUYXNrRGVmaW5pdGlvbiI6eyIkaWQiOiI0NTIiLCJHcm91cE5hbWUiOm51bGwsIlN0YXJ0RGF0ZSI6IjIwMjMtMTItMDdUMDA6MDA6MDAiLCJFbmREYXRlIjoiMjAyMy0xMi0xNFQyMzo1OTowMCIsIlBlcmNlbnRhZ2VDb21wbGV0ZSI6MTAwLjAsIlN0eWxlIjp7IiRpZCI6IjQ1MyIsIlNoYXBlIjoxLCJTaGFwZVRoaWNrbmVzcyI6MCwiRHVyYXRpb25Gb3JtYXQiOjAsIkluY2x1ZGVOb25Xb3JraW5nRGF5c0luRHVyYXRpb24iOmZhbHNlLCJQZXJjZW50YWdlQ29tcGxldGVTdHlsZSI6eyIkaWQiOiI0NTQiLCJGb250U2V0dGluZ3MiOnsiJGlkIjoiNDU1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EsIlZlcnRpY2FsQWxpZ25tZW50IjowLCJTbWFydEZvcmVncm91bmQiOm51bGwsIkJhY2tncm91bmRGaWxsVHlwZSI6MCwiTWFyZ2luIjp7IiRpZCI6IjQ1NiIsIlRvcCI6MC4wLCJMZWZ0IjowLjAsIlJpZ2h0IjowLjAsIkJvdHRvbSI6MC4wfSwiUGFkZGluZyI6eyIkaWQiOiI0NTciLCJUb3AiOjAuMCwiTGVmdCI6MC4wLCJSaWdodCI6MC4wLCJCb3R0b20iOjAuMH0sIkJhY2tncm91bmQiOnsiJHJlZiI6IjE0In0sIklzVmlzaWJsZSI6dHJ1ZSwiV2lkdGgiOjAuMCwiSGVpZ2h0IjowLjAsIkJvcmRlclN0eWxlIjp7IiRpZCI6IjQ1OCIsIkxpbmVDb2xvciI6bnVsbCwiTGluZVdlaWdodCI6MC4wLCJMaW5lVHlwZSI6MCwiUGFyZW50U3R5bGUiOm51bGx9LCJQYXJlbnRTdHlsZSI6bnVsbH0sIkR1cmF0aW9uU3R5bGUiOnsiJGlkIjoiNDU5IiwiRm9udFNldHRpbmdzIjp7IiRpZCI6IjQ2MCIsIkZvbnRTaXplIjo5LCJGb250TmFtZSI6IkNhbGlicmkiLCJJc0JvbGQiOmZhbHNlLCJJc0l0YWxpYyI6ZmFsc2UsIklzVW5kZXJsaW5lZCI6ZmFsc2UsIlBhcmVudFN0eWxlIjpudWxsfSwiQXV0b1NpemUiOjAsIkZvcmVncm91bmQiOnsiJHJlZiI6IjE5In0sIk1heFdpZHRoIjoyMDAuMCwiTWF4SGVpZ2h0IjoiSW5maW5pdHkiLCJTbWFydEZvcmVncm91bmRJc0FjdGl2ZSI6ZmFsc2UsIkhvcml6b250YWxBbGlnbm1lbnQiOjEsIlZlcnRpY2FsQWxpZ25tZW50IjowLCJTbWFydEZvcmVncm91bmQiOm51bGwsIkJhY2tncm91bmRGaWxsVHlwZSI6MCwiTWFyZ2luIjp7IiRpZCI6IjQ2MSIsIlRvcCI6MC4wLCJMZWZ0IjowLjAsIlJpZ2h0IjowLjAsIkJvdHRvbSI6MC4wfSwiUGFkZGluZyI6eyIkaWQiOiI0NjIiLCJUb3AiOjAuMCwiTGVmdCI6MC4wLCJSaWdodCI6MC4wLCJCb3R0b20iOjAuMH0sIkJhY2tncm91bmQiOnsiJGlkIjoiNDYzIiwiQ29sb3IiOnsiJGlkIjoiNDY0IiwiQSI6ODksIlIiOjAsIkciOjAsIkIiOjB9fSwiSXNWaXNpYmxlIjp0cnVlLCJXaWR0aCI6MC4wLCJIZWlnaHQiOjAuMCwiQm9yZGVyU3R5bGUiOnsiJGlkIjoiNDY1IiwiTGluZUNvbG9yIjpudWxsLCJMaW5lV2VpZ2h0IjowLjAsIkxpbmVUeXBlIjowLCJQYXJlbnRTdHlsZSI6bnVsbH0sIlBhcmVudFN0eWxlIjpudWxsfSwiSG9yaXpvbnRhbENvbm5lY3RvclN0eWxlIjp7IiRpZCI6IjQ2NiIsIkxpbmVDb2xvciI6eyIkcmVmIjoiMjcifSwiTGluZVdlaWdodCI6MS4wLCJMaW5lVHlwZSI6MCwiUGFyZW50U3R5bGUiOm51bGx9LCJWZXJ0aWNhbENvbm5lY3RvclN0eWxlIjp7IiRpZCI6IjQ2NyIsIkxpbmVDb2xvciI6eyIkcmVmIjoiMzAifSwiTGluZVdlaWdodCI6MC4wLCJMaW5lVHlwZSI6MCwiUGFyZW50U3R5bGUiOm51bGx9LCJNYXJnaW4iOm51bGwsIlN0YXJ0RGF0ZVBvc2l0aW9uIjo0LCJFbmREYXRlUG9zaXRpb24iOjQsIkRhdGVJc1Zpc2libGUiOnRydWUsIlRpdGxlUG9zaXRpb24iOjMsIkR1cmF0aW9uUG9zaXRpb24iOjIsIlBlcmNlbnRhZ2VDb21wbGV0ZWRQb3NpdGlvbiI6MiwiU3BhY2luZyI6MywiSXNCZWxvd1RpbWViYW5kIjp0cnVlLCJQZXJjZW50YWdlQ29tcGxldGVTaGFwZU9wYWNpdHkiOjM1LCJTaGFwZVN0eWxlIjp7IiRpZCI6IjQ2OCIsIk1hcmdpbiI6eyIkaWQiOiI0NjkiLCJUb3AiOjAuMCwiTGVmdCI6NC4wLCJSaWdodCI6NC4wLCJCb3R0b20iOjAuMH0sIlBhZGRpbmciOnsiJGlkIjoiNDcwIiwiVG9wIjowLjAsIkxlZnQiOjAuMCwiUmlnaHQiOjAuMCwiQm90dG9tIjowLjB9LCJCYWNrZ3JvdW5kIjp7IiRpZCI6IjQ3MSIsIkNvbG9yIjp7IiRpZCI6IjQ3MiIsIkEiOjI1NSwiUiI6ODIsIkciOjE0NywiQiI6MjA1fX0sIklzVmlzaWJsZSI6dHJ1ZSwiV2lkdGgiOjkwLjQ0MjEyMzQxMzA4NTkzOCwiSGVpZ2h0IjoxMC4wLCJCb3JkZXJTdHlsZSI6eyIkaWQiOiI0NzMiLCJMaW5lQ29sb3IiOnsiJHJlZiI6IjM4In0sIkxpbmVXZWlnaHQiOjAuMCwiTGluZVR5cGUiOjAsIlBhcmVudFN0eWxlIjpudWxsfSwiUGFyZW50U3R5bGUiOm51bGx9LCJUaXRsZVN0eWxlIjp7IiRpZCI6IjQ3NCIsIkZvbnRTZXR0aW5ncyI6eyIkaWQiOiI0NzUiLCJGb250U2l6ZSI6NywiRm9udE5hbWUiOiJDYWxpYnJpIiwiSXNCb2xkIjpmYWxzZSwiSXNJdGFsaWMiOmZhbHNlLCJJc1VuZGVybGluZWQiOmZhbHNlLCJQYXJlbnRTdHlsZSI6bnVsbH0sIkF1dG9TaXplIjoyLCJGb3JlZ3JvdW5kIjp7IiRpZCI6IjQ3NiIsIkNvbG9yIjp7IiRpZCI6IjQ3NyIsIkEiOjI1NSwiUiI6MCwiRyI6MCwiQiI6MH19LCJNYXhXaWR0aCI6NjguMzgzMTQ4MTkzMzU5Mzc1LCJNYXhIZWlnaHQiOiJJbmZpbml0eSIsIlNtYXJ0Rm9yZWdyb3VuZElzQWN0aXZlIjpmYWxzZSwiSG9yaXpvbnRhbEFsaWdubWVudCI6MSwiVmVydGljYWxBbGlnbm1lbnQiOjAsIlNtYXJ0Rm9yZWdyb3VuZCI6bnVsbCwiQmFja2dyb3VuZEZpbGxUeXBlIjowLCJNYXJnaW4iOnsiJGlkIjoiNDc4IiwiVG9wIjowLjAsIkxlZnQiOjAuMCwiUmlnaHQiOjAuMCwiQm90dG9tIjowLjB9LCJQYWRkaW5nIjp7IiRpZCI6IjQ3OSIsIlRvcCI6MC4wLCJMZWZ0IjowLjAsIlJpZ2h0IjowLjAsIkJvdHRvbSI6MC4wfSwiQmFja2dyb3VuZCI6eyIkaWQiOiI0ODAiLCJDb2xvciI6eyIkaWQiOiI0ODEiLCJBIjo4OSwiUiI6MCwiRyI6MCwiQiI6MH19LCJJc1Zpc2libGUiOnRydWUsIldpZHRoIjowLjAsIkhlaWdodCI6MC4wLCJCb3JkZXJTdHlsZSI6eyIkaWQiOiI0ODIiLCJMaW5lQ29sb3IiOm51bGwsIkxpbmVXZWlnaHQiOjAuMCwiTGluZVR5cGUiOjAsIlBhcmVudFN0eWxlIjpudWxsfSwiUGFyZW50U3R5bGUiOm51bGx9LCJEYXRlU3R5bGUiOnsiJGlkIjoiNDgzIiwiRm9udFNldHRpbmdzIjp7IiRpZCI6IjQ4NCIsIkZvbnRTaXplIjo5LCJGb250TmFtZSI6IkNhbGlicmkiLCJJc0JvbGQiOmZhbHNlLCJJc0l0YWxpYyI6ZmFsc2UsIklzVW5kZXJsaW5lZCI6ZmFsc2UsIlBhcmVudFN0eWxlIjpudWxsfSwiQXV0b1NpemUiOjIsIkZvcmVncm91bmQiOnsiJHJlZiI6IjUxIn0sIk1heFdpZHRoIjo2Ny45NDE4ODY5MDE4NTU0NjksIk1heEhlaWdodCI6IkluZmluaXR5IiwiU21hcnRGb3JlZ3JvdW5kSXNBY3RpdmUiOmZhbHNlLCJIb3Jpem9udGFsQWxpZ25tZW50IjowLCJWZXJ0aWNhbEFsaWdubWVudCI6MCwiU21hcnRGb3JlZ3JvdW5kIjpudWxsLCJCYWNrZ3JvdW5kRmlsbFR5cGUiOjAsIk1hcmdpbiI6eyIkaWQiOiI0ODUiLCJUb3AiOjAuMCwiTGVmdCI6MC4wLCJSaWdodCI6MC4wLCJCb3R0b20iOjAuMH0sIlBhZGRpbmciOnsiJGlkIjoiNDg2IiwiVG9wIjowLjAsIkxlZnQiOjAuMCwiUmlnaHQiOjAuMCwiQm90dG9tIjowLjB9LCJCYWNrZ3JvdW5kIjp7IiRpZCI6IjQ4NyIsIkNvbG9yIjp7IiRpZCI6IjQ4OCIsIkEiOjg5LCJSIjowLCJHIjowLCJCIjowfX0sIklzVmlzaWJsZSI6dHJ1ZSwiV2lkdGgiOjAuMCwiSGVpZ2h0IjowLjAsIkJvcmRlclN0eWxlIjp7IiRpZCI6IjQ4OSIsIkxpbmVDb2xvciI6bnVsbCwiTGluZVdlaWdodCI6MC4wLCJMaW5lVHlwZSI6MCwiUGFyZW50U3R5bGUiOm51bGx9LCJQYXJlbnRTdHlsZSI6bnVsbH0sIkRhdGVGb3JtYXQiOnsiJGlkIjoiNDkwIiwiRm9ybWF0U3RyaW5nIjoiZGQvTU0iLCJTZXBhcmF0b3IiOiIvIiwiVXNlSW50ZXJuYXRpb25hbERhdGVGb3JtYXQiOnRydWUsIkRhdGVJc1Zpc2libGUiOnRydWUsIlRpbWVJc1Zpc2libGUiOmZhbHNlLCJIb3VyRGlnaXRzIjoxLCJBbVBtRGVzaWduYXRvciI6MiwiVHJpbTAwTWludXRlcyI6ZmFsc2UsIkxhc3RLbm93blZpc2liaWxpdHlTdGF0ZSI6bnVsbH0sIldlZWtOdW1iZXJpbmciOnsiJGlkIjoiNDkxIiwiRm9ybWF0IjowLCJJc1Zpc2libGUiOmZhbHNlLCJMYXN0S25vd25WaXNpYmlsaXR5U3RhdGUiOmZhbHNlfSwiSXNWaXNpYmxlIjp0cnVlLCJQYXJlbnRTdHlsZSI6bnVsbH0sIkluZGV4IjoxMCwiU21hcnREdXJhdGlvbkFjdGl2YXRlZCI6ZmFsc2UsIkRhdGVGb3JtYXQiOnsiJHJlZiI6IjQ5MCJ9LCJXZWVrTnVtYmVyaW5nIjp7IiRpZCI6IjQ5MiIsIkZvcm1hdCI6MCwiSXNWaXNpYmxlIjpmYWxzZSwiTGFzdEtub3duVmlzaWJpbGl0eVN0YXRlIjpmYWxzZX0sIklkIjoiYmYzZmZiNTUtMWMyYS00YjFjLTk3ZDktYzIwYjNmZWIzZjA2IiwiSW1wb3J0SWQiOiIxNyIsIlRpdGxlIjoiUG9ydGZvbGlvIFByb2plY3QgQmxvZyBwb3N0ICIsIk5vdGUiOm51bGwsIkh5cGVybGluayI6eyIkaWQiOiI0OTMiLCJBZGRyZXNzIjpudWxsLCJTdWJBZGRyZXNzIjpudWxsfSwiSXNDaGFuZ2VkIjpmYWxzZSwiSXNOZXciOmZhbHNlfX1dLCJfbWlsZXN0b25lcyI6W10sIklkIjoiMDAwMDAwMDAtMDAwMC0wMDAwLTAwMDAtMDAwMDAwMDAwMDAwIiwiSXNTaW5nbGVJdGVtUm93Ijp0cnVlfSx7IiRpZCI6IjQ5NCIsIl90YXNrcyI6W3siJGlkIjoiNDk1IiwiX2F0dGFjaGVkTWlsZXN0b25lcyI6W10sIlRhc2tEZWZpbml0aW9uIjp7IiRpZCI6IjQ5NiIsIkdyb3VwTmFtZSI6bnVsbCwiU3RhcnREYXRlIjoiMjAyMy0xMi0wN1QwMDowMDowMCIsIkVuZERhdGUiOiIyMDIzLTEyLTE0VDIzOjU5OjAwIiwiUGVyY2VudGFnZUNvbXBsZXRlIjoxMDAuMCwiU3R5bGUiOnsiJGlkIjoiNDk3IiwiU2hhcGUiOjQsIlNoYXBlVGhpY2tuZXNzIjowLCJEdXJhdGlvbkZvcm1hdCI6MCwiSW5jbHVkZU5vbldvcmtpbmdEYXlzSW5EdXJhdGlvbiI6ZmFsc2UsIlBlcmNlbnRhZ2VDb21wbGV0ZVN0eWxlIjp7IiRpZCI6IjQ5OCIsIkZvbnRTZXR0aW5ncyI6eyIkaWQiOiI0OTk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SwiVmVydGljYWxBbGlnbm1lbnQiOjAsIlNtYXJ0Rm9yZWdyb3VuZCI6bnVsbCwiQmFja2dyb3VuZEZpbGxUeXBlIjowLCJNYXJnaW4iOnsiJGlkIjoiNTAwIiwiVG9wIjowLjAsIkxlZnQiOjAuMCwiUmlnaHQiOjAuMCwiQm90dG9tIjowLjB9LCJQYWRkaW5nIjp7IiRpZCI6IjUwMSIsIlRvcCI6MC4wLCJMZWZ0IjowLjAsIlJpZ2h0IjowLjAsIkJvdHRvbSI6MC4wfSwiQmFja2dyb3VuZCI6eyIkcmVmIjoiMTQifSwiSXNWaXNpYmxlIjp0cnVlLCJXaWR0aCI6MC4wLCJIZWlnaHQiOjAuMCwiQm9yZGVyU3R5bGUiOnsiJGlkIjoiNTAyIiwiTGluZUNvbG9yIjpudWxsLCJMaW5lV2VpZ2h0IjowLjAsIkxpbmVUeXBlIjowLCJQYXJlbnRTdHlsZSI6bnVsbH0sIlBhcmVudFN0eWxlIjpudWxsfSwiRHVyYXRpb25TdHlsZSI6eyIkaWQiOiI1MDMiLCJGb250U2V0dGluZ3MiOnsiJGlkIjoiNTA0IiwiRm9udFNpemUiOjksIkZvbnROYW1lIjoiQ2FsaWJyaSIsIklzQm9sZCI6ZmFsc2UsIklzSXRhbGljIjpmYWxzZSwiSXNVbmRlcmxpbmVkIjpmYWxzZSwiUGFyZW50U3R5bGUiOm51bGx9LCJBdXRvU2l6ZSI6MCwiRm9yZWdyb3VuZCI6eyIkcmVmIjoiMTkifSwiTWF4V2lkdGgiOjIwMC4wLCJNYXhIZWlnaHQiOiJJbmZpbml0eSIsIlNtYXJ0Rm9yZWdyb3VuZElzQWN0aXZlIjpmYWxzZSwiSG9yaXpvbnRhbEFsaWdubWVudCI6MSwiVmVydGljYWxBbGlnbm1lbnQiOjAsIlNtYXJ0Rm9yZWdyb3VuZCI6bnVsbCwiQmFja2dyb3VuZEZpbGxUeXBlIjowLCJNYXJnaW4iOnsiJGlkIjoiNTA1IiwiVG9wIjowLjAsIkxlZnQiOjAuMCwiUmlnaHQiOjAuMCwiQm90dG9tIjowLjB9LCJQYWRkaW5nIjp7IiRpZCI6IjUwNiIsIlRvcCI6MC4wLCJMZWZ0IjowLjAsIlJpZ2h0IjowLjAsIkJvdHRvbSI6MC4wfSwiQmFja2dyb3VuZCI6eyIkaWQiOiI1MDciLCJDb2xvciI6eyIkaWQiOiI1MDgiLCJBIjo4OSwiUiI6MCwiRyI6MCwiQiI6MH19LCJJc1Zpc2libGUiOnRydWUsIldpZHRoIjowLjAsIkhlaWdodCI6MC4wLCJCb3JkZXJTdHlsZSI6eyIkaWQiOiI1MDkiLCJMaW5lQ29sb3IiOm51bGwsIkxpbmVXZWlnaHQiOjAuMCwiTGluZVR5cGUiOjAsIlBhcmVudFN0eWxlIjpudWxsfSwiUGFyZW50U3R5bGUiOm51bGx9LCJIb3Jpem9udGFsQ29ubmVjdG9yU3R5bGUiOnsiJGlkIjoiNTEwIiwiTGluZUNvbG9yIjp7IiRyZWYiOiIyNyJ9LCJMaW5lV2VpZ2h0IjoxLjAsIkxpbmVUeXBlIjowLCJQYXJlbnRTdHlsZSI6bnVsbH0sIlZlcnRpY2FsQ29ubmVjdG9yU3R5bGUiOnsiJGlkIjoiNTExIiwiTGluZUNvbG9yIjp7IiRyZWYiOiIzMCJ9LCJMaW5lV2VpZ2h0IjowLjAsIkxpbmVUeXBlIjowLCJQYXJlbnRTdHlsZSI6bnVsbH0sIk1hcmdpbiI6bnVsbCwiU3RhcnREYXRlUG9zaXRpb24iOjQsIkVuZERhdGVQb3NpdGlvbiI6NCwiRGF0ZUlzVmlzaWJsZSI6dHJ1ZSwiVGl0bGVQb3NpdGlvbiI6MywiRHVyYXRpb25Qb3NpdGlvbiI6MiwiUGVyY2VudGFnZUNvbXBsZXRlZFBvc2l0aW9uIjoyLCJTcGFjaW5nIjozLCJJc0JlbG93VGltZWJhbmQiOnRydWUsIlBlcmNlbnRhZ2VDb21wbGV0ZVNoYXBlT3BhY2l0eSI6MzUsIlNoYXBlU3R5bGUiOnsiJGlkIjoiNTEyIiwiTWFyZ2luIjp7IiRpZCI6IjUxMyIsIlRvcCI6MC4wLCJMZWZ0Ijo0LjAsIlJpZ2h0Ijo0LjAsIkJvdHRvbSI6MC4wfSwiUGFkZGluZyI6eyIkaWQiOiI1MTQiLCJUb3AiOjAuMCwiTGVmdCI6MC4wLCJSaWdodCI6MC4wLCJCb3R0b20iOjAuMH0sIkJhY2tncm91bmQiOnsiJGlkIjoiNTE1IiwiQ29sb3IiOnsiJGlkIjoiNTE2IiwiQSI6MjU1LCJSIjoxMDYsIkciOjE3MiwiQiI6MTQ0fX0sIklzVmlzaWJsZSI6dHJ1ZSwiV2lkdGgiOjkwLjQ0MjEyMzQxMzA4NTkzOCwiSGVpZ2h0IjoxMC4wLCJCb3JkZXJTdHlsZSI6eyIkaWQiOiI1MTciLCJMaW5lQ29sb3IiOnsiJGlkIjoiNTE4IiwiJHR5cGUiOiJOTFJFLkNvbW1vbi5Eb20uU29saWRDb2xvckJydXNoLCBOTFJFLkNvbW1vbiIsIkNvbG9yIjp7IiRpZCI6IjUxOSIsIkEiOjI1NSwiUiI6NzIsIkciOjQsIkIiOjN9fSwiTGluZVdlaWdodCI6MC4wLCJMaW5lVHlwZSI6MCwiUGFyZW50U3R5bGUiOm51bGx9LCJQYXJlbnRTdHlsZSI6bnVsbH0sIlRpdGxlU3R5bGUiOnsiJGlkIjoiNTIwIiwiRm9udFNldHRpbmdzIjp7IiRpZCI6IjUyMSIsIkZvbnRTaXplIjo3LCJGb250TmFtZSI6IkNhbGlicmkiLCJJc0JvbGQiOmZhbHNlLCJJc0l0YWxpYyI6ZmFsc2UsIklzVW5kZXJsaW5lZCI6ZmFsc2UsIlBhcmVudFN0eWxlIjpudWxsfSwiQXV0b1NpemUiOjIsIkZvcmVncm91bmQiOnsiJGlkIjoiNTIyIiwiQ29sb3IiOnsiJGlkIjoiNTIzIiwiQSI6MjU1LCJSIjowLCJHIjowLCJCIjowfX0sIk1heFdpZHRoIjo5Mi42NDgwMzMxNDIwODk4NDQsIk1heEhlaWdodCI6IkluZmluaXR5IiwiU21hcnRGb3JlZ3JvdW5kSXNBY3RpdmUiOmZhbHNlLCJIb3Jpem9udGFsQWxpZ25tZW50IjoxLCJWZXJ0aWNhbEFsaWdubWVudCI6MCwiU21hcnRGb3JlZ3JvdW5kIjpudWxsLCJCYWNrZ3JvdW5kRmlsbFR5cGUiOjAsIk1hcmdpbiI6eyIkaWQiOiI1MjQiLCJUb3AiOjAuMCwiTGVmdCI6MC4wLCJSaWdodCI6MC4wLCJCb3R0b20iOjAuMH0sIlBhZGRpbmciOnsiJGlkIjoiNTI1IiwiVG9wIjowLjAsIkxlZnQiOjAuMCwiUmlnaHQiOjAuMCwiQm90dG9tIjowLjB9LCJCYWNrZ3JvdW5kIjp7IiRpZCI6IjUyNiIsIkNvbG9yIjp7IiRpZCI6IjUyNyIsIkEiOjg5LCJSIjowLCJHIjowLCJCIjowfX0sIklzVmlzaWJsZSI6dHJ1ZSwiV2lkdGgiOjAuMCwiSGVpZ2h0IjowLjAsIkJvcmRlclN0eWxlIjp7IiRpZCI6IjUyOCIsIkxpbmVDb2xvciI6bnVsbCwiTGluZVdlaWdodCI6MC4wLCJMaW5lVHlwZSI6MCwiUGFyZW50U3R5bGUiOm51bGx9LCJQYXJlbnRTdHlsZSI6bnVsbH0sIkRhdGVTdHlsZSI6eyIkaWQiOiI1MjkiLCJGb250U2V0dGluZ3MiOnsiJGlkIjoiNTMwIiwiRm9udFNpemUiOjksIkZvbnROYW1lIjoiQ2FsaWJyaSIsIklzQm9sZCI6ZmFsc2UsIklzSXRhbGljIjpmYWxzZSwiSXNVbmRlcmxpbmVkIjpmYWxzZSwiUGFyZW50U3R5bGUiOm51bGx9LCJBdXRvU2l6ZSI6MiwiRm9yZWdyb3VuZCI6eyIkcmVmIjoiNTEifSwiTWF4V2lkdGgiOjY3Ljk0MTg4NjkwMTg1NTQ2OSwiTWF4SGVpZ2h0IjoiSW5maW5pdHkiLCJTbWFydEZvcmVncm91bmRJc0FjdGl2ZSI6ZmFsc2UsIkhvcml6b250YWxBbGlnbm1lbnQiOjAsIlZlcnRpY2FsQWxpZ25tZW50IjowLCJTbWFydEZvcmVncm91bmQiOm51bGwsIkJhY2tncm91bmRGaWxsVHlwZSI6MCwiTWFyZ2luIjp7IiRpZCI6IjUzMSIsIlRvcCI6MC4wLCJMZWZ0IjowLjAsIlJpZ2h0IjowLjAsIkJvdHRvbSI6MC4wfSwiUGFkZGluZyI6eyIkaWQiOiI1MzIiLCJUb3AiOjAuMCwiTGVmdCI6MC4wLCJSaWdodCI6MC4wLCJCb3R0b20iOjAuMH0sIkJhY2tncm91bmQiOnsiJGlkIjoiNTMzIiwiQ29sb3IiOnsiJGlkIjoiNTM0IiwiQSI6ODksIlIiOjAsIkciOjAsIkIiOjB9fSwiSXNWaXNpYmxlIjp0cnVlLCJXaWR0aCI6MC4wLCJIZWlnaHQiOjAuMCwiQm9yZGVyU3R5bGUiOnsiJGlkIjoiNTM1IiwiTGluZUNvbG9yIjpudWxsLCJMaW5lV2VpZ2h0IjowLjAsIkxpbmVUeXBlIjowLCJQYXJlbnRTdHlsZSI6bnVsbH0sIlBhcmVudFN0eWxlIjpudWxsfSwiRGF0ZUZvcm1hdCI6eyIkaWQiOiI1MzYiLCJGb3JtYXRTdHJpbmciOiJkZC9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1MzciLCJGb3JtYXQiOjAsIklzVmlzaWJsZSI6ZmFsc2UsIkxhc3RLbm93blZpc2liaWxpdHlTdGF0ZSI6ZmFsc2V9LCJJc1Zpc2libGUiOnRydWUsIlBhcmVudFN0eWxlIjpudWxsfSwiSW5kZXgiOjExLCJTbWFydER1cmF0aW9uQWN0aXZhdGVkIjpmYWxzZSwiRGF0ZUZvcm1hdCI6eyIkcmVmIjoiNTM2In0sIldlZWtOdW1iZXJpbmciOnsiJGlkIjoiNTM4IiwiRm9ybWF0IjowLCJJc1Zpc2libGUiOmZhbHNlLCJMYXN0S25vd25WaXNpYmlsaXR5U3RhdGUiOmZhbHNlfSwiSWQiOiJiNWUxMjA3NC1mYTg1LTQ0YjUtYjMzMy00MWFjZDM5YmU2MGEiLCJJbXBvcnRJZCI6IjE4IiwiVGl0bGUiOiJDbGVhbnVwIHlvdXIgUG9ydGZvbGlvIFByb2plY3QgIiwiTm90ZSI6bnVsbCwiSHlwZXJsaW5rIjp7IiRpZCI6IjUzOSIsIkFkZHJlc3MiOm51bGwsIlN1YkFkZHJlc3MiOm51bGx9LCJJc0NoYW5nZWQiOmZhbHNlLCJJc05ldyI6ZmFsc2V9fV0sIl9taWxlc3RvbmVzIjpbXSwiSWQiOiIwMDAwMDAwMC0wMDAwLTAwMDAtMDAwMC0wMDAwMDAwMDAwMDAiLCJJc1NpbmdsZUl0ZW1Sb3ciOnRydWV9LHsiJGlkIjoiNTQwIiwiX3Rhc2tzIjpbXSwiX21pbGVzdG9uZXMiOlt7IiRpZCI6IjU0MSIsIklkIjoiMDJkMDRhNDctNGU1Yi00ZmVjLTg0YWUtYmU1YmUwMjFlYmNkIiwiSW5kZXgiOjEyLCJHcm91cElkIjpudWxsLCJUaXRsZSI6IkJ1aWxkIHlvdXIgcG9ydGZvbGlvIHByb2plY3QgKFdlZWsgMyk6IFByZXNlbnRhdGlvbiAiLCJEYXRlVGltZSI6IjIwMjMtMTItMDFUMjM6NTk6MDAiLCJQZXJjZW50YWdlQ29tcGxldGUiOjEwMC4wLCJOb3RlIjpudWxsLCJTdHlsZSI6eyIkaWQiOiI1NDIiLCJUaXRsZVBvc2l0aW9uIjoiUmlnaHQiLCJEYXRlUG9zaXRpb24iOiJSaWdodCIsIlNoYXBlVHlwZSI6MiwiU2hhcGVTaXplIjozLCJTcGFjaW5nIjozLCJTaGFwZVN0eWxlIjp7IiRpZCI6IjU0MyIsIk1hcmdpbiI6eyIkcmVmIjoiMjAyIn0sIlBhZGRpbmciOnsiJHJlZiI6IjIwMyJ9LCJCYWNrZ3JvdW5kIjp7IiRpZCI6IjU0NCIsIkNvbG9yIjp7IiRpZCI6IjU0NSIsIkEiOjI1NSwiUiI6MzMsIkciOjMzLCJCIjozM319LCJJc1Zpc2libGUiOnRydWUsIldpZHRoIjoxNi41NDQyNTIzOTU2Mjk4ODMsIkhlaWdodCI6MTQuMTE3NjM3NjM0Mjc3MzQ0LCJCb3JkZXJTdHlsZSI6eyIkaWQiOiI1NDYiLCJMaW5lQ29sb3IiOnsiJGlkIjoiNTQ3IiwiJHR5cGUiOiJOTFJFLkNvbW1vbi5Eb20uU29saWRDb2xvckJydXNoLCBOTFJFLkNvbW1vbiIsIkNvbG9yIjp7IiRpZCI6IjU0OCIsIkEiOjI1NSwiUiI6NjQsIkciOjg1LCJCIjoxNX19LCJMaW5lV2VpZ2h0IjowLjAsIkxpbmVUeXBlIjowLCJQYXJlbnRTdHlsZSI6bnVsbH0sIlBhcmVudFN0eWxlIjpudWxsfSwiVGl0bGVTdHlsZSI6eyIkaWQiOiI1NDkiLCJGb250U2V0dGluZ3MiOnsiJGlkIjoiNTUwIiwiRm9udFNpemUiOjcsIkZvbnROYW1lIjoiQ2FsaWJyaSIsIklzQm9sZCI6dHJ1ZSwiSXNJdGFsaWMiOmZhbHNlLCJJc1VuZGVybGluZWQiOmZhbHNlLCJQYXJlbnRTdHlsZSI6bnVsbH0sIkF1dG9TaXplIjoyLCJGb3JlZ3JvdW5kIjp7IiRyZWYiOiIyMTEifSwiTWF4V2lkdGgiOjE1MC4wLCJNYXhIZWlnaHQiOiJJbmZpbml0eSIsIlNtYXJ0Rm9yZWdyb3VuZElzQWN0aXZlIjpmYWxzZSwiSG9yaXpvbnRhbEFsaWdubWVudCI6MCwiVmVydGljYWxBbGlnbm1lbnQiOjAsIlNtYXJ0Rm9yZWdyb3VuZCI6bnVsbCwiQmFja2dyb3VuZEZpbGxUeXBlIjowLCJNYXJnaW4iOnsiJHJlZiI6IjIxMyJ9LCJQYWRkaW5nIjp7IiRyZWYiOiIyMTQifSwiQmFja2dyb3VuZCI6eyIkaWQiOiI1NTEiLCJDb2xvciI6eyIkaWQiOiI1NTIiLCJBIjo4OSwiUiI6MCwiRyI6MCwiQiI6MH19LCJJc1Zpc2libGUiOnRydWUsIldpZHRoIjowLjAsIkhlaWdodCI6MC4wLCJCb3JkZXJTdHlsZSI6bnVsbCwiUGFyZW50U3R5bGUiOm51bGx9LCJEYXRlU3R5bGUiOnsiJGlkIjoiNTUzIiwiRm9udFNldHRpbmdzIjp7IiRpZCI6IjU1NCIsIkZvbnRTaXplIjo5LCJGb250TmFtZSI6IkNhbGlicmkiLCJJc0JvbGQiOmZhbHNlLCJJc0l0YWxpYyI6ZmFsc2UsIklzVW5kZXJsaW5lZCI6ZmFsc2UsIlBhcmVudFN0eWxlIjpudWxsfSwiQXV0b1NpemUiOjIsIkZvcmVncm91bmQiOnsiJHJlZiI6IjIxOSJ9LCJNYXhXaWR0aCI6MjIuMzIzNTQzNTQ4NTgzOTg0LCJNYXhIZWlnaHQiOiJJbmZpbml0eSIsIlNtYXJ0Rm9yZWdyb3VuZElzQWN0aXZlIjpmYWxzZSwiSG9yaXpvbnRhbEFsaWdubWVudCI6MCwiVmVydGljYWxBbGlnbm1lbnQiOjAsIlNtYXJ0Rm9yZWdyb3VuZCI6bnVsbCwiQmFja2dyb3VuZEZpbGxUeXBlIjowLCJNYXJnaW4iOnsiJHJlZiI6IjIyMSJ9LCJQYWRkaW5nIjp7IiRyZWYiOiIyMjIifSwiQmFja2dyb3VuZCI6eyIkaWQiOiI1NTUiLCJDb2xvciI6eyIkaWQiOiI1NTYiLCJBIjo4OSwiUiI6MCwiRyI6MCwiQiI6MH19LCJJc1Zpc2libGUiOnRydWUsIldpZHRoIjowLjAsIkhlaWdodCI6MC4wLCJCb3JkZXJTdHlsZSI6bnVsbCwiUGFyZW50U3R5bGUiOm51bGx9LCJEYXRlRm9ybWF0Ijp7IiRpZCI6IjU1NyIsIkZvcm1hdFN0cmluZyI6ImQgTU1NIiwiU2VwYXJhdG9yIjoiLSIsIlVzZUludGVybmF0aW9uYWxEYXRlRm9ybWF0Ijp0cnVlLCJEYXRlSXNWaXNpYmxlIjp0cnVlLCJUaW1lSXNWaXNpYmxlIjpmYWxzZSwiSG91ckRpZ2l0cyI6MSwiQW1QbURlc2lnbmF0b3IiOjIsIlRyaW0wME1pbnV0ZXMiOmZhbHNlLCJMYXN0S25vd25WaXNpYmlsaXR5U3RhdGUiOnsiJGlkIjoiNTU4IiwiRGF0ZVBhcnRJc1Zpc2libGUiOnRydWUsIlRpbWVQYXJ0SXNWaXNpYmxlIjpmYWxzZX19LCJXZWVrTnVtYmVyaW5nIjp7IiRpZCI6IjU1OSIsIkZvcm1hdCI6MCwiSXNWaXNpYmxlIjpmYWxzZSwiTGFzdEtub3duVmlzaWJpbGl0eVN0YXRlIjpmYWxzZX0sIklzVmlzaWJsZSI6dHJ1ZSwiUGFyZW50U3R5bGUiOm51bGx9LCJIeXBlcmxpbmsiOm51bGwsIkltcG9ydElkIjoiMTkifV0sIklkIjoiMDAwMDAwMDAtMDAwMC0wMDAwLTAwMDAtMDAwMDAwMDAwMDAwIiwiSXNTaW5nbGVJdGVtUm93Ijp0cnVlfSx7IiRpZCI6IjU2MCIsIl90YXNrcyI6W10sIl9taWxlc3RvbmVzIjpbeyIkaWQiOiI1NjEiLCJJZCI6IjljNzFmMmExLTViZWQtNGZhYy1iNWZjLTI0N2UxZDMwNjAyYSIsIkluZGV4IjoxMywiR3JvdXBJZCI6bnVsbCwiVGl0bGUiOiJQcmVzZW50YXRpb24iLCJEYXRlVGltZSI6IjIwMjMtMTItMjJUMjM6NTk6MDAiLCJQZXJjZW50YWdlQ29tcGxldGUiOjAuMCwiTm90ZSI6bnVsbCwiU3R5bGUiOnsiJGlkIjoiNTYyIiwiVGl0bGVQb3NpdGlvbiI6IlJpZ2h0IiwiRGF0ZVBvc2l0aW9uIjoiUmlnaHQiLCJTaGFwZVR5cGUiOjIsIlNoYXBlU2l6ZSI6MywiU3BhY2luZyI6MywiU2hhcGVTdHlsZSI6eyIkaWQiOiI1NjMiLCJNYXJnaW4iOnsiJHJlZiI6IjIwMiJ9LCJQYWRkaW5nIjp7IiRyZWYiOiIyMDMifSwiQmFja2dyb3VuZCI6eyIkaWQiOiI1NjQiLCJDb2xvciI6eyIkaWQiOiI1NjUiLCJBIjoyNTUsIlIiOjMwLCJHIjo4MSwiQiI6ODV9fSwiSXNWaXNpYmxlIjp0cnVlLCJXaWR0aCI6MTYuNTQ0MjUyMzk1NjI5ODgzLCJIZWlnaHQiOjE0LjExNzYzNzYzNDI3NzM0NCwiQm9yZGVyU3R5bGUiOnsiJGlkIjoiNTY2IiwiTGluZUNvbG9yIjp7IiRpZCI6IjU2NyIsIiR0eXBlIjoiTkxSRS5Db21tb24uRG9tLlNvbGlkQ29sb3JCcnVzaCwgTkxSRS5Db21tb24iLCJDb2xvciI6eyIkaWQiOiI1NjgiLCJBIjoyNTUsIlIiOjcyLCJHIjo0LCJCIjozfX0sIkxpbmVXZWlnaHQiOjAuMCwiTGluZVR5cGUiOjAsIlBhcmVudFN0eWxlIjpudWxsfSwiUGFyZW50U3R5bGUiOm51bGx9LCJUaXRsZVN0eWxlIjp7IiRpZCI6IjU2OSIsIkZvbnRTZXR0aW5ncyI6eyIkaWQiOiI1NzAiLCJGb250U2l6ZSI6NywiRm9udE5hbWUiOiJDYWxpYnJpIiwiSXNCb2xkIjp0cnVlLCJJc0l0YWxpYyI6ZmFsc2UsIklzVW5kZXJsaW5lZCI6ZmFsc2UsIlBhcmVudFN0eWxlIjpudWxsfSwiQXV0b1NpemUiOjIsIkZvcmVncm91bmQiOnsiJHJlZiI6IjIxMSJ9LCJNYXhXaWR0aCI6MzcuOTQxMTgxMTgyODYxMzI4LCJNYXhIZWlnaHQiOiJJbmZpbml0eSIsIlNtYXJ0Rm9yZWdyb3VuZElzQWN0aXZlIjpmYWxzZSwiSG9yaXpvbnRhbEFsaWdubWVudCI6MCwiVmVydGljYWxBbGlnbm1lbnQiOjAsIlNtYXJ0Rm9yZWdyb3VuZCI6bnVsbCwiQmFja2dyb3VuZEZpbGxUeXBlIjowLCJNYXJnaW4iOnsiJHJlZiI6IjIxMyJ9LCJQYWRkaW5nIjp7IiRyZWYiOiIyMTQifSwiQmFja2dyb3VuZCI6eyIkaWQiOiI1NzEiLCJDb2xvciI6eyIkaWQiOiI1NzIiLCJBIjo4OSwiUiI6MCwiRyI6MCwiQiI6MH19LCJJc1Zpc2libGUiOnRydWUsIldpZHRoIjowLjAsIkhlaWdodCI6MC4wLCJCb3JkZXJTdHlsZSI6bnVsbCwiUGFyZW50U3R5bGUiOm51bGx9LCJEYXRlU3R5bGUiOnsiJGlkIjoiNTczIiwiRm9udFNldHRpbmdzIjp7IiRpZCI6IjU3NCIsIkZvbnRTaXplIjo5LCJGb250TmFtZSI6IkNhbGlicmkiLCJJc0JvbGQiOmZhbHNlLCJJc0l0YWxpYyI6ZmFsc2UsIklzVW5kZXJsaW5lZCI6ZmFsc2UsIlBhcmVudFN0eWxlIjpudWxsfSwiQXV0b1NpemUiOjIsIkZvcmVncm91bmQiOnsiJHJlZiI6IjIxOSJ9LCJNYXhXaWR0aCI6MjcuMTc2NDU2NDUxNDE2MDE2LCJNYXhIZWlnaHQiOiJJbmZpbml0eSIsIlNtYXJ0Rm9yZWdyb3VuZElzQWN0aXZlIjpmYWxzZSwiSG9yaXpvbnRhbEFsaWdubWVudCI6MCwiVmVydGljYWxBbGlnbm1lbnQiOjAsIlNtYXJ0Rm9yZWdyb3VuZCI6bnVsbCwiQmFja2dyb3VuZEZpbGxUeXBlIjowLCJNYXJnaW4iOnsiJHJlZiI6IjIyMSJ9LCJQYWRkaW5nIjp7IiRyZWYiOiIyMjIifSwiQmFja2dyb3VuZCI6eyIkaWQiOiI1NzUiLCJDb2xvciI6eyIkaWQiOiI1NzYiLCJBIjo4OSwiUiI6MCwiRyI6MCwiQiI6MH19LCJJc1Zpc2libGUiOnRydWUsIldpZHRoIjowLjAsIkhlaWdodCI6MC4wLCJCb3JkZXJTdHlsZSI6bnVsbCwiUGFyZW50U3R5bGUiOm51bGx9LCJEYXRlRm9ybWF0Ijp7IiRpZCI6IjU3NyIsIkZvcm1hdFN0cmluZyI6ImQgTU1NIiwiU2VwYXJhdG9yIjoiLSIsIlVzZUludGVybmF0aW9uYWxEYXRlRm9ybWF0Ijp0cnVlLCJEYXRlSXNWaXNpYmxlIjp0cnVlLCJUaW1lSXNWaXNpYmxlIjpmYWxzZSwiSG91ckRpZ2l0cyI6MSwiQW1QbURlc2lnbmF0b3IiOjIsIlRyaW0wME1pbnV0ZXMiOmZhbHNlLCJMYXN0S25vd25WaXNpYmlsaXR5U3RhdGUiOnsiJGlkIjoiNTc4IiwiRGF0ZVBhcnRJc1Zpc2libGUiOnRydWUsIlRpbWVQYXJ0SXNWaXNpYmxlIjpmYWxzZX19LCJXZWVrTnVtYmVyaW5nIjp7IiRpZCI6IjU3OSIsIkZvcm1hdCI6MCwiSXNWaXNpYmxlIjpmYWxzZSwiTGFzdEtub3duVmlzaWJpbGl0eVN0YXRlIjpmYWxzZX0sIklzVmlzaWJsZSI6dHJ1ZSwiUGFyZW50U3R5bGUiOm51bGx9LCJIeXBlcmxpbmsiOm51bGwsIkltcG9ydElkIjoiMjAifV0sIklkIjoiMDAwMDAwMDAtMDAwMC0wMDAwLTAwMDAtMDAwMDAwMDAwMDAwIiwiSXNTaW5nbGVJdGVtUm93Ijp0cnVlfV0sIkluZGV4Ijo2LCJJZCI6Ijk1NjA2NjAwLTIzNGItNDIwMS1iZGVmLWFkMTI5ZWVmZDQwYyIsIkhlYWRlclRleHQiOm51bGwsIklzRGVmYXVsdCI6dHJ1ZSwiU3R5bGUiOnsiJGlkIjoiNTgwIiwiSGVhZGVyU3R5bGUiOnsiJGlkIjoiNTgxIiwiVGV4dFN0eWxlIjp7IiRpZCI6IjU4MiIsIkZvbnRTZXR0aW5ncyI6eyIkaWQiOiI1ODMiLCJGb250U2l6ZSI6MTIsIkZvbnROYW1lIjoiQ2FsaWJyaSIsIklzQm9sZCI6ZmFsc2UsIklzSXRhbGljIjpmYWxzZSwiSXNVbmRlcmxpbmVkIjpmYWxzZSwiUGFyZW50U3R5bGUiOm51bGx9LCJBdXRvU2l6ZSI6MCwiRm9yZWdyb3VuZCI6eyIkaWQiOiI1ODQiLCJDb2xvciI6eyIkaWQiOiI1ODUiLCJBIjoyNTUsIlIiOjAsIkciOjAsIkIiOjB9fSwiTWF4V2lkdGgiOjAuMCwiTWF4SGVpZ2h0IjowLjAsIlNtYXJ0Rm9yZWdyb3VuZElzQWN0aXZlIjpmYWxzZSwiSG9yaXpvbnRhbEFsaWdubWVudCI6MCwiVmVydGljYWxBbGlnbm1lbnQiOjAsIlNtYXJ0Rm9yZWdyb3VuZCI6bnVsbCwiQmFja2dyb3VuZEZpbGxUeXBlIjowLCJNYXJnaW4iOnsiJGlkIjoiNTg2IiwiVG9wIjowLjAsIkxlZnQiOjAuMCwiUmlnaHQiOjAuMCwiQm90dG9tIjowLjB9LCJQYWRkaW5nIjp7IiRpZCI6IjU4NyIsIlRvcCI6MC4wLCJMZWZ0IjowLjAsIlJpZ2h0IjowLjAsIkJvdHRvbSI6MC4wfSwiQmFja2dyb3VuZCI6bnVsbCwiSXNWaXNpYmxlIjpmYWxzZSwiV2lkdGgiOjAuMCwiSGVpZ2h0IjowLjAsIkJvcmRlclN0eWxlIjpudWxsLCJQYXJlbnRTdHlsZSI6bnVsbH0sIlJlY3RhbmdsZVN0eWxlIjp7IiRpZCI6IjU4OCIsIk1hcmdpbiI6eyIkaWQiOiI1ODkiLCJUb3AiOjAuMCwiTGVmdCI6MC4wLCJSaWdodCI6MC4wLCJCb3R0b20iOjAuMH0sIlBhZGRpbmciOnsiJGlkIjoiNTkwIiwiVG9wIjowLjAsIkxlZnQiOjAuMCwiUmlnaHQiOjAuMCwiQm90dG9tIjowLjB9LCJCYWNrZ3JvdW5kIjp7IiRpZCI6IjU5MSIsIkNvbG9yIjp7IiRpZCI6IjU5MiIsIkEiOjYzLCJSIjo5MSwiRyI6MTU1LCJCIjoyMTN9fSwiSXNWaXNpYmxlIjpmYWxzZSwiV2lkdGgiOjAuMCwiSGVpZ2h0IjowLjAsIkJvcmRlclN0eWxlIjp7IiRpZCI6IjU5MyIsIkxpbmVDb2xvciI6eyIkaWQiOiI1OTQiLCIkdHlwZSI6Ik5MUkUuQ29tbW9uLkRvbS5Tb2xpZENvbG9yQnJ1c2gsIE5MUkUuQ29tbW9uIiwiQ29sb3IiOnsiJGlkIjoiNTk1IiwiQSI6MjU1LCJSIjoyNTUsIkciOjAsIkIiOjB9fSwiTGluZVdlaWdodCI6MC4wLCJMaW5lVHlwZSI6MCwiUGFyZW50U3R5bGUiOm51bGx9LCJQYXJlbnRTdHlsZSI6bnVsbH0sIk1hcmdpbiI6eyIkaWQiOiI1OTYiLCJUb3AiOjAuMCwiTGVmdCI6MC4wLCJSaWdodCI6MC4wLCJCb3R0b20iOjAuMH0sIlBhZGRpbmciOnsiJGlkIjoiNTk3IiwiVG9wIjowLjAsIkxlZnQiOjAuMCwiUmlnaHQiOjAuMCwiQm90dG9tIjowLjB9LCJCYWNrZ3JvdW5kIjpudWxsLCJJc1Zpc2libGUiOnRydWUsIldpZHRoIjowLjAsIkhlaWdodCI6MC4wLCJCb3JkZXJTdHlsZSI6bnVsbCwiUGFyZW50U3R5bGUiOm51bGx9LCJCYWNrZ3JvdW5kU3R5bGUiOnsiJGlkIjoiNTk4IiwiTWFyZ2luIjp7IiRpZCI6IjU5OSIsIlRvcCI6MC4wLCJMZWZ0IjowLjAsIlJpZ2h0IjowLjAsIkJvdHRvbSI6MC4wfSwiUGFkZGluZyI6eyIkaWQiOiI2MDAiLCJUb3AiOjAuMCwiTGVmdCI6MC4wLCJSaWdodCI6MC4wLCJCb3R0b20iOjAuMH0sIkJhY2tncm91bmQiOnsiJGlkIjoiNjAxIiwiQ29sb3IiOnsiJGlkIjoiNjAyIiwiQSI6NTEsIlIiOjE2NSwiRyI6MTY1LCJCIjoxNjV9fSwiSXNWaXNpYmxlIjp0cnVlLCJXaWR0aCI6MC4wLCJIZWlnaHQiOjAuMCwiQm9yZGVyU3R5bGUiOnsiJGlkIjoiNjAzIiwiTGluZUNvbG9yIjp7IiRpZCI6IjYwNCIsIiR0eXBlIjoiTkxSRS5Db21tb24uRG9tLlNvbGlkQ29sb3JCcnVzaCwgTkxSRS5Db21tb24iLCJDb2xvciI6eyIkaWQiOiI2MDUiLCJBIjoyNTUsIlIiOjI1NSwiRyI6MCwiQiI6MH19LCJMaW5lV2VpZ2h0IjowLjAsIkxpbmVUeXBlIjowLCJQYXJlbnRTdHlsZSI6bnVsbH0sIlBhcmVudFN0eWxlIjpudWxsfSwiTWFyZ2luIjp7IiRpZCI6IjYwNiIsIlRvcCI6MC4wLCJMZWZ0IjowLjAsIlJpZ2h0IjowLjAsIkJvdHRvbSI6MC4wfSwiUGFkZGluZyI6eyIkaWQiOiI2MDciLCJUb3AiOjAuMCwiTGVmdCI6MC4wLCJSaWdodCI6MC4wLCJCb3R0b20iOjAuMH0sIklzVmlzaWJsZSI6ZmFsc2UsIldpZHRoIjowLjAsIkhlaWdodCI6MC4wLCJCb3JkZXJTdHlsZSI6bnVsbCwiUGFyZW50U3R5bGUiOm51bGx9fV0sIklkIjoiYWEzMzIxZWItZTQwOS00ZTVmLWI0OWEtYzg0YmVmMzc1ZDgzIiwiSW5kZXgiOjAsIkhlYWRlclRleHQiOiJQbGFubmluZyIsIlN0eWxlIjp7IiRpZCI6IjYwOCIsIkhlYWRlclN0eWxlIjp7IiRpZCI6IjYwOSIsIlRleHRJc1ZlcnRpY2FsIjpmYWxzZSwiVGV4dFN0eWxlIjp7IiRpZCI6IjYxMCIsIkZvbnRTZXR0aW5ncyI6eyIkaWQiOiI2MTEiLCJGb250U2l6ZSI6MTAsIkZvbnROYW1lIjoiRnJhbmtsaW4gR290aGljIE1lZGl1bSIsIklzQm9sZCI6ZmFsc2UsIklzSXRhbGljIjpmYWxzZSwiSXNVbmRlcmxpbmVkIjpmYWxzZSwiUGFyZW50U3R5bGUiOm51bGx9LCJBdXRvU2l6ZSI6MiwiRm9yZWdyb3VuZCI6eyIkaWQiOiI2MTIiLCJDb2xvciI6eyIkaWQiOiI2MTMiLCJBIjoyNTUsIlIiOjAsIkciOjAsIkIiOjB9fSwiTWF4V2lkdGgiOjM5MS4yNTMzMzMzMzMzMzMzOSwiTWF4SGVpZ2h0IjoiSW5maW5pdHkiLCJTbWFydEZvcmVncm91bmRJc0FjdGl2ZSI6ZmFsc2UsIkhvcml6b250YWxBbGlnbm1lbnQiOjAsIlZlcnRpY2FsQWxpZ25tZW50IjowLCJTbWFydEZvcmVncm91bmQiOm51bGwsIkJhY2tncm91bmRGaWxsVHlwZSI6MCwiTWFyZ2luIjp7IiRpZCI6IjYxNCIsIlRvcCI6MC4wLCJMZWZ0IjowLjAsIlJpZ2h0IjowLjAsIkJvdHRvbSI6MC4wfSwiUGFkZGluZyI6eyIkaWQiOiI2MTUiLCJUb3AiOjAuMCwiTGVmdCI6MC4wLCJSaWdodCI6MC4wLCJCb3R0b20iOjAuMH0sIkJhY2tncm91bmQiOm51bGwsIklzVmlzaWJsZSI6ZmFsc2UsIldpZHRoIjowLjAsIkhlaWdodCI6MC4wLCJCb3JkZXJTdHlsZSI6bnVsbCwiUGFyZW50U3R5bGUiOm51bGx9LCJSZWN0YW5nbGVTdHlsZSI6eyIkaWQiOiI2MTYiLCJNYXJnaW4iOnsiJGlkIjoiNjE3IiwiVG9wIjowLjAsIkxlZnQiOjAuMCwiUmlnaHQiOjAuMCwiQm90dG9tIjowLjB9LCJQYWRkaW5nIjp7IiRpZCI6IjYxOCIsIlRvcCI6MC4wLCJMZWZ0IjowLjAsIlJpZ2h0IjowLjAsIkJvdHRvbSI6MC4wfSwiQmFja2dyb3VuZCI6eyIkaWQiOiI2MTkiLCJDb2xvciI6eyIkaWQiOiI2MjAiLCJBIjoxMjcsIlIiOjk0LCJHIjoxNjUsIkIiOjIyMX19LCJJc1Zpc2libGUiOnRydWUsIldpZHRoIjowLjAsIkhlaWdodCI6MC4wLCJCb3JkZXJTdHlsZSI6eyIkaWQiOiI2MjEiLCJMaW5lQ29sb3IiOnsiJGlkIjoiNjIyIiwiJHR5cGUiOiJOTFJFLkNvbW1vbi5Eb20uU29saWRDb2xvckJydXNoLCBOTFJFLkNvbW1vbiIsIkNvbG9yIjp7IiRpZCI6IjYyMyIsIkEiOjI1NSwiUiI6MjU1LCJHIjowLCJCIjowfX0sIkxpbmVXZWlnaHQiOjAuMCwiTGluZVR5cGUiOjAsIlBhcmVudFN0eWxlIjpudWxsfSwiUGFyZW50U3R5bGUiOm51bGx9LCJNYXJnaW4iOnsiJGlkIjoiNjI0IiwiVG9wIjowLjAsIkxlZnQiOjAuMCwiUmlnaHQiOjAuMCwiQm90dG9tIjowLjB9LCJQYWRkaW5nIjp7IiRpZCI6IjYyNSIsIlRvcCI6MC4wLCJMZWZ0IjowLjAsIlJpZ2h0IjowLjAsIkJvdHRvbSI6MC4wfSwiQmFja2dyb3VuZCI6bnVsbCwiSXNWaXNpYmxlIjp0cnVlLCJXaWR0aCI6MC4wLCJIZWlnaHQiOjAuMCwiQm9yZGVyU3R5bGUiOm51bGwsIlBhcmVudFN0eWxlIjpudWxsfSwiQmFja2dyb3VuZFN0eWxlIjp7IiRpZCI6IjYyNiIsIk1hcmdpbiI6eyIkaWQiOiI2MjciLCJUb3AiOjAuMCwiTGVmdCI6MC4wLCJSaWdodCI6MC4wLCJCb3R0b20iOjAuMH0sIlBhZGRpbmciOnsiJGlkIjoiNjI4IiwiVG9wIjowLjAsIkxlZnQiOjAuMCwiUmlnaHQiOjAuMCwiQm90dG9tIjowLjB9LCJCYWNrZ3JvdW5kIjp7IiRpZCI6IjYyOSIsIkNvbG9yIjp7IiRpZCI6IjYzMCIsIkEiOjM4LCJSIjo5NCwiRyI6MTY1LCJCIjoyMjF9fSwiSXNWaXNpYmxlIjp0cnVlLCJXaWR0aCI6MC4wLCJIZWlnaHQiOjAuMCwiQm9yZGVyU3R5bGUiOnsiJGlkIjoiNjMxIiwiTGluZUNvbG9yIjp7IiRpZCI6IjYzMiIsIiR0eXBlIjoiTkxSRS5Db21tb24uRG9tLlNvbGlkQ29sb3JCcnVzaCwgTkxSRS5Db21tb24iLCJDb2xvciI6eyIkaWQiOiI2MzMiLCJBIjoyNTUsIlIiOjI1NSwiRyI6MCwiQiI6MH19LCJMaW5lV2VpZ2h0IjowLjAsIkxpbmVUeXBlIjowLCJQYXJlbnRTdHlsZSI6bnVsbH0sIlBhcmVudFN0eWxlIjpudWxsfSwiSXNBYm92ZVRpbWViYW5kIjpmYWxzZSwiU3BhY2luZyI6MywiTWFyZ2luIjp7IiRpZCI6IjYzNCIsIlRvcCI6MC4wLCJMZWZ0IjowLjAsIlJpZ2h0IjowLjAsIkJvdHRvbSI6MC4wfSwiUGFkZGluZyI6eyIkaWQiOiI2MzUiLCJUb3AiOjAuMCwiTGVmdCI6MC4wLCJSaWdodCI6MC4wLCJCb3R0b20iOjAuMH0sIklzVmlzaWJsZSI6dHJ1ZSwiV2lkdGgiOjAuMCwiSGVpZ2h0IjowLjAsIkJvcmRlclN0eWxlIjp7IiRpZCI6IjYzNiIsIkxpbmVDb2xvciI6bnVsbCwiTGluZVdlaWdodCI6MC4wLCJMaW5lVHlwZSI6MCwiUGFyZW50U3R5bGUiOm51bGx9LCJQYXJlbnRTdHlsZSI6bnVsbH19LHsiJGlkIjoiNjM3IiwiX2FjdGl2aXRpZXMiOlt7IiRpZCI6IjYzOCIsIl9yb3dzIjpbeyIkaWQiOiI2MzkiLCJfdGFza3MiOlt7IiRpZCI6IjY0MCIsIl9hdHRhY2hlZE1pbGVzdG9uZXMiOltdLCJUYXNrRGVmaW5pdGlvbiI6eyIkaWQiOiI2NDEiLCJHcm91cE5hbWUiOm51bGwsIlN0YXJ0RGF0ZSI6IjIwMjMtMTItMDFUMDA6MDA6MDAiLCJFbmREYXRlIjoiMjAyMy0xMi0wNlQyMzo1OTowMCIsIlBlcmNlbnRhZ2VDb21wbGV0ZSI6MTAwLjAsIlN0eWxlIjp7IiRpZCI6IjY0MiIsIlNoYXBlIjo2LCJTaGFwZVRoaWNrbmVzcyI6MywiRHVyYXRpb25Gb3JtYXQiOjAsIkluY2x1ZGVOb25Xb3JraW5nRGF5c0luRHVyYXRpb24iOmZhbHNlLCJQZXJjZW50YWdlQ29tcGxldGVTdHlsZSI6eyIkaWQiOiI2NDMiLCJGb250U2V0dGluZ3MiOnsiJGlkIjoiNjQ0IiwiRm9udFNpemUiOjEwLCJGb250TmFtZSI6IkNhbGlicmkiLCJJc0JvbGQiOmZhbHNlLCJJc0l0YWxpYyI6ZmFsc2UsIklzVW5kZXJsaW5lZCI6ZmFsc2UsIlBhcmVudFN0eWxlIjpudWxsfSwiQXV0b1NpemUiOjAsIkZvcmVncm91bmQiOnsiJGlkIjoiNjQ1IiwiQ29sb3IiOnsiJGlkIjoiNjQ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jQ3IiwiVG9wIjowLjAsIkxlZnQiOjAuMCwiUmlnaHQiOjAuMCwiQm90dG9tIjowLjB9LCJQYWRkaW5nIjp7IiRpZCI6IjY0OCIsIlRvcCI6MC4wLCJMZWZ0IjowLjAsIlJpZ2h0IjowLjAsIkJvdHRvbSI6MC4wfSwiQmFja2dyb3VuZCI6eyIkaWQiOiI2NDkiLCJDb2xvciI6eyIkaWQiOiI2NTAiLCJBIjo4OSwiUiI6MCwiRyI6MCwiQiI6MH19LCJJc1Zpc2libGUiOnRydWUsIldpZHRoIjowLjAsIkhlaWdodCI6MC4wLCJCb3JkZXJTdHlsZSI6eyIkaWQiOiI2NTEiLCJMaW5lQ29sb3IiOm51bGwsIkxpbmVXZWlnaHQiOjAuMCwiTGluZVR5cGUiOjAsIlBhcmVudFN0eWxlIjpudWxsfSwiUGFyZW50U3R5bGUiOm51bGx9LCJEdXJhdGlvblN0eWxlIjp7IiRpZCI6IjY1MiIsIkZvbnRTZXR0aW5ncyI6eyIkaWQiOiI2NTMiLCJGb250U2l6ZSI6MTAsIkZvbnROYW1lIjoiQ2FsaWJyaSIsIklzQm9sZCI6ZmFsc2UsIklzSXRhbGljIjpmYWxzZSwiSXNVbmRlcmxpbmVkIjpmYWxzZSwiUGFyZW50U3R5bGUiOm51bGx9LCJBdXRvU2l6ZSI6MCwiRm9yZWdyb3VuZCI6eyIkaWQiOiI2NTQiLCJDb2xvciI6eyIkaWQiOiI2NT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2NTYiLCJUb3AiOjAuMCwiTGVmdCI6MC4wLCJSaWdodCI6MC4wLCJCb3R0b20iOjAuMH0sIlBhZGRpbmciOnsiJGlkIjoiNjU3IiwiVG9wIjowLjAsIkxlZnQiOjAuMCwiUmlnaHQiOjAuMCwiQm90dG9tIjowLjB9LCJCYWNrZ3JvdW5kIjp7IiRpZCI6IjY1OCIsIkNvbG9yIjp7IiRpZCI6IjY1OSIsIkEiOjg5LCJSIjowLCJHIjowLCJCIjowfX0sIklzVmlzaWJsZSI6dHJ1ZSwiV2lkdGgiOjAuMCwiSGVpZ2h0IjowLjAsIkJvcmRlclN0eWxlIjp7IiRpZCI6IjY2MCIsIkxpbmVDb2xvciI6bnVsbCwiTGluZVdlaWdodCI6MC4wLCJMaW5lVHlwZSI6MCwiUGFyZW50U3R5bGUiOm51bGx9LCJQYXJlbnRTdHlsZSI6bnVsbH0sIkhvcml6b250YWxDb25uZWN0b3JTdHlsZSI6eyIkaWQiOiI2NjEiLCJMaW5lQ29sb3IiOnsiJHJlZiI6IjI3In0sIkxpbmVXZWlnaHQiOjEuMCwiTGluZVR5cGUiOjAsIlBhcmVudFN0eWxlIjpudWxsfSwiVmVydGljYWxDb25uZWN0b3JTdHlsZSI6eyIkaWQiOiI2NjIiLCJMaW5lQ29sb3IiOnsiJHJlZiI6IjMwIn0sIkxpbmVXZWlnaHQiOjAuMCwiTGluZVR5cGUiOjAsIlBhcmVudFN0eWxlIjpudWxsfSwiTWFyZ2luIjpudWxsLCJTdGFydERhdGVQb3NpdGlvbiI6NiwiRW5kRGF0ZVBvc2l0aW9uIjo2LCJEYXRlSXNWaXNpYmxlIjpmYWxzZSwiVGl0bGVQb3NpdGlvbiI6MywiRHVyYXRpb25Qb3NpdGlvbiI6NiwiUGVyY2VudGFnZUNvbXBsZXRlZFBvc2l0aW9uIjo2LCJTcGFjaW5nIjozLCJJc0JlbG93VGltZWJhbmQiOnRydWUsIlBlcmNlbnRhZ2VDb21wbGV0ZVNoYXBlT3BhY2l0eSI6MzUsIlNoYXBlU3R5bGUiOnsiJGlkIjoiNjYzIiwiTWFyZ2luIjp7IiRpZCI6IjY2NCIsIlRvcCI6MC4wLCJMZWZ0Ijo0LjAsIlJpZ2h0Ijo0LjAsIkJvdHRvbSI6MC4wfSwiUGFkZGluZyI6eyIkaWQiOiI2NjUiLCJUb3AiOjAuMCwiTGVmdCI6MC4wLCJSaWdodCI6MC4wLCJCb3R0b20iOjAuMH0sIkJhY2tncm91bmQiOnsiJGlkIjoiNjY2IiwiQ29sb3IiOnsiJGlkIjoiNjY3IiwiQSI6MjU1LCJSIjoyNTQsIkciOjE4NiwiQiI6MTB9fSwiSXNWaXNpYmxlIjp0cnVlLCJXaWR0aCI6NjguMzgzMTQ4MTkzMzU5Mzc1LCJIZWlnaHQiOjguODIzNTQzNTQ4NTgzOTg0NCwiQm9yZGVyU3R5bGUiOnsiJGlkIjoiNjY4IiwiTGluZUNvbG9yIjp7IiRpZCI6IjY2OSIsIiR0eXBlIjoiTkxSRS5Db21tb24uRG9tLlNvbGlkQ29sb3JCcnVzaCwgTkxSRS5Db21tb24iLCJDb2xvciI6eyIkaWQiOiI2NzAiLCJBIjoyNTUsIlIiOjcyLCJHIjo0LCJCIjozfX0sIkxpbmVXZWlnaHQiOjAuMCwiTGluZVR5cGUiOjAsIlBhcmVudFN0eWxlIjpudWxsfSwiUGFyZW50U3R5bGUiOm51bGx9LCJUaXRsZVN0eWxlIjp7IiRpZCI6IjY3MSIsIkZvbnRTZXR0aW5ncyI6eyIkaWQiOiI2NzIiLCJGb250U2l6ZSI6NywiRm9udE5hbWUiOiJDYWxpYnJpIiwiSXNCb2xkIjpmYWxzZSwiSXNJdGFsaWMiOmZhbHNlLCJJc1VuZGVybGluZWQiOmZhbHNlLCJQYXJlbnRTdHlsZSI6bnVsbH0sIkF1dG9TaXplIjoyLCJGb3JlZ3JvdW5kIjp7IiRpZCI6IjY3MyIsIkNvbG9yIjp7IiRpZCI6IjY3NCIsIkEiOjI1NSwiUiI6MCwiRyI6MCwiQiI6MH19LCJNYXhXaWR0aCI6NDYuMzI0MDE2NTcxMDQ0OTIyLCJNYXhIZWlnaHQiOiJJbmZpbml0eSIsIlNtYXJ0Rm9yZWdyb3VuZElzQWN0aXZlIjpmYWxzZSwiSG9yaXpvbnRhbEFsaWdubWVudCI6MiwiVmVydGljYWxBbGlnbm1lbnQiOjAsIlNtYXJ0Rm9yZWdyb3VuZCI6bnVsbCwiQmFja2dyb3VuZEZpbGxUeXBlIjowLCJNYXJnaW4iOnsiJGlkIjoiNjc1IiwiVG9wIjowLjAsIkxlZnQiOjAuMCwiUmlnaHQiOjAuMCwiQm90dG9tIjowLjB9LCJQYWRkaW5nIjp7IiRpZCI6IjY3NiIsIlRvcCI6MC4wLCJMZWZ0IjowLjAsIlJpZ2h0IjowLjAsIkJvdHRvbSI6MC4wfSwiQmFja2dyb3VuZCI6eyIkaWQiOiI2NzciLCJDb2xvciI6eyIkaWQiOiI2NzgiLCJBIjo4OSwiUiI6MCwiRyI6MCwiQiI6MH19LCJJc1Zpc2libGUiOnRydWUsIldpZHRoIjowLjAsIkhlaWdodCI6MC4wLCJCb3JkZXJTdHlsZSI6eyIkaWQiOiI2NzkiLCJMaW5lQ29sb3IiOm51bGwsIkxpbmVXZWlnaHQiOjAuMCwiTGluZVR5cGUiOjAsIlBhcmVudFN0eWxlIjpudWxsfSwiUGFyZW50U3R5bGUiOm51bGx9LCJEYXRlU3R5bGUiOnsiJGlkIjoiNjgwIiwiRm9udFNldHRpbmdzIjp7IiRpZCI6IjY4MSIsIkZvbnRTaXplIjo5LCJGb250TmFtZSI6IkNhbGlicmkiLCJJc0JvbGQiOnRydWUsIklzSXRhbGljIjpmYWxzZSwiSXNVbmRlcmxpbmVkIjpmYWxzZSwiUGFyZW50U3R5bGUiOm51bGx9LCJBdXRvU2l6ZSI6MCwiRm9yZWdyb3VuZCI6eyIkaWQiOiI2ODIiLCJDb2xvciI6eyIkaWQiOiI2ODMiLCJBIjoyNTUsIlIiOjIzNCwiRyI6MjIsIkIiOjMwfX0sIk1heFdpZHRoIjoyMDAuMCwiTWF4SGVpZ2h0IjoiSW5maW5pdHkiLCJTbWFydEZvcmVncm91bmRJc0FjdGl2ZSI6ZmFsc2UsIkhvcml6b250YWxBbGlnbm1lbnQiOjAsIlZlcnRpY2FsQWxpZ25tZW50Ijow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ODksIlIiOjAsIkciOjAsIkIiOjB9fSwiSXNWaXNpYmxlIjp0cnVlLCJXaWR0aCI6MC4wLCJIZWlnaHQiOjAuMCwiQm9yZGVyU3R5bGUiOnsiJGlkIjoiNjg4IiwiTGluZUNvbG9yIjpudWxsLCJMaW5lV2VpZ2h0IjowLjAsIkxpbmVUeXBlIjowLCJQYXJlbnRTdHlsZSI6bnVsbH0sIlBhcmVudFN0eWxlIjpudWxsfSwiRGF0ZUZvcm1hdCI6eyIkaWQiOiI2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kwIiwiRm9ybWF0IjowLCJJc1Zpc2libGUiOmZhbHNlLCJMYXN0S25vd25WaXNpYmlsaXR5U3RhdGUiOmZhbHNlfSwiSXNWaXNpYmxlIjp0cnVlLCJQYXJlbnRTdHlsZSI6bnVsbH0sIkluZGV4IjowLCJTbWFydER1cmF0aW9uQWN0aXZhdGVkIjpmYWxzZSwiRGF0ZUZvcm1hdCI6eyIkcmVmIjoiNjg5In0sIldlZWtOdW1iZXJpbmciOnsiJGlkIjoiNjkxIiwiRm9ybWF0IjowLCJJc1Zpc2libGUiOmZhbHNlLCJMYXN0S25vd25WaXNpYmlsaXR5U3RhdGUiOmZhbHNlfSwiSWQiOiJlYzI5MTRlNC03YTRhLTRkM2YtYTM4ZC0yZmFiODQ1ZjRiYzAiLCJJbXBvcnRJZCI6IjIxIiwiVGl0bGUiOiJBbHBoYSBCdWlsZCIsIk5vdGUiOm51bGwsIkh5cGVybGluayI6eyIkaWQiOiI2OTIiLCJBZGRyZXNzIjpudWxsLCJTdWJBZGRyZXNzIjpudWxsfSwiSXNDaGFuZ2VkIjpmYWxzZSwiSXNOZXciOmZhbHNlfX1dLCJfbWlsZXN0b25lcyI6W10sIklkIjoiMDAwMDAwMDAtMDAwMC0wMDAwLTAwMDAtMDAwMDAwMDAwMDAwIiwiSXNTaW5nbGVJdGVtUm93Ijp0cnVlfSx7IiRpZCI6IjY5MyIsIl90YXNrcyI6W3siJGlkIjoiNjk0IiwiX2F0dGFjaGVkTWlsZXN0b25lcyI6W10sIlRhc2tEZWZpbml0aW9uIjp7IiRpZCI6IjY5NSIsIkdyb3VwTmFtZSI6bnVsbCwiU3RhcnREYXRlIjoiMjAyMy0xMi0wN1QwMDowMDowMCIsIkVuZERhdGUiOiIyMDIzLTEyLTEwVDIzOjU5OjAwIiwiUGVyY2VudGFnZUNvbXBsZXRlIjoxMDAuMCwiU3R5bGUiOnsiJGlkIjoiNjk2IiwiU2hhcGUiOjYsIlNoYXBlVGhpY2tuZXNzIjozLCJEdXJhdGlvbkZvcm1hdCI6MCwiSW5jbHVkZU5vbldvcmtpbmdEYXlzSW5EdXJhdGlvbiI6ZmFsc2UsIlBlcmNlbnRhZ2VDb21wbGV0ZVN0eWxlIjp7IiRpZCI6IjY5NyIsIkZvbnRTZXR0aW5ncyI6eyIkaWQiOiI2OTgiLCJGb250U2l6ZSI6MTAsIkZvbnROYW1lIjoiQ2FsaWJyaSIsIklzQm9sZCI6ZmFsc2UsIklzSXRhbGljIjpmYWxzZSwiSXNVbmRlcmxpbmVkIjpmYWxzZSwiUGFyZW50U3R5bGUiOm51bGx9LCJBdXRvU2l6ZSI6MCwiRm9yZWdyb3VuZCI6eyIkaWQiOiI2OTkiLCJDb2xvciI6eyIkaWQiOiI3MD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MDEiLCJUb3AiOjAuMCwiTGVmdCI6MC4wLCJSaWdodCI6MC4wLCJCb3R0b20iOjAuMH0sIlBhZGRpbmciOnsiJGlkIjoiNzAyIiwiVG9wIjowLjAsIkxlZnQiOjAuMCwiUmlnaHQiOjAuMCwiQm90dG9tIjowLjB9LCJCYWNrZ3JvdW5kIjp7IiRpZCI6IjcwMyIsIkNvbG9yIjp7IiRpZCI6IjcwNCIsIkEiOjg5LCJSIjowLCJHIjowLCJCIjowfX0sIklzVmlzaWJsZSI6dHJ1ZSwiV2lkdGgiOjAuMCwiSGVpZ2h0IjowLjAsIkJvcmRlclN0eWxlIjp7IiRpZCI6IjcwNSIsIkxpbmVDb2xvciI6bnVsbCwiTGluZVdlaWdodCI6MC4wLCJMaW5lVHlwZSI6MCwiUGFyZW50U3R5bGUiOm51bGx9LCJQYXJlbnRTdHlsZSI6bnVsbH0sIkR1cmF0aW9uU3R5bGUiOnsiJGlkIjoiNzA2IiwiRm9udFNldHRpbmdzIjp7IiRpZCI6IjcwNyIsIkZvbnRTaXplIjoxMCwiRm9udE5hbWUiOiJDYWxpYnJpIiwiSXNCb2xkIjpmYWxzZSwiSXNJdGFsaWMiOmZhbHNlLCJJc1VuZGVybGluZWQiOmZhbHNlLCJQYXJlbnRTdHlsZSI6bnVsbH0sIkF1dG9TaXplIjowLCJGb3JlZ3JvdW5kIjp7IiRpZCI6IjcwOCIsIkNvbG9yIjp7IiRpZCI6IjcwO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cxMCIsIlRvcCI6MC4wLCJMZWZ0IjowLjAsIlJpZ2h0IjowLjAsIkJvdHRvbSI6MC4wfSwiUGFkZGluZyI6eyIkaWQiOiI3MTEiLCJUb3AiOjAuMCwiTGVmdCI6MC4wLCJSaWdodCI6MC4wLCJCb3R0b20iOjAuMH0sIkJhY2tncm91bmQiOnsiJGlkIjoiNzEyIiwiQ29sb3IiOnsiJGlkIjoiNzEzIiwiQSI6ODksIlIiOjAsIkciOjAsIkIiOjB9fSwiSXNWaXNpYmxlIjp0cnVlLCJXaWR0aCI6MC4wLCJIZWlnaHQiOjAuMCwiQm9yZGVyU3R5bGUiOnsiJGlkIjoiNzE0IiwiTGluZUNvbG9yIjpudWxsLCJMaW5lV2VpZ2h0IjowLjAsIkxpbmVUeXBlIjowLCJQYXJlbnRTdHlsZSI6bnVsbH0sIlBhcmVudFN0eWxlIjpudWxsfSwiSG9yaXpvbnRhbENvbm5lY3RvclN0eWxlIjp7IiRpZCI6IjcxNSIsIkxpbmVDb2xvciI6eyIkcmVmIjoiMjcifSwiTGluZVdlaWdodCI6MS4wLCJMaW5lVHlwZSI6MCwiUGFyZW50U3R5bGUiOm51bGx9LCJWZXJ0aWNhbENvbm5lY3RvclN0eWxlIjp7IiRpZCI6IjcxNiIsIkxpbmVDb2xvciI6eyIkcmVmIjoiMzAifSwiTGluZVdlaWdodCI6MC4wLCJMaW5lVHlwZSI6MCwiUGFyZW50U3R5bGUiOm51bGx9LCJNYXJnaW4iOm51bGwsIlN0YXJ0RGF0ZVBvc2l0aW9uIjo2LCJFbmREYXRlUG9zaXRpb24iOjYsIkRhdGVJc1Zpc2libGUiOmZhbHNlLCJUaXRsZVBvc2l0aW9uIjozLCJEdXJhdGlvblBvc2l0aW9uIjo2LCJQZXJjZW50YWdlQ29tcGxldGVkUG9zaXRpb24iOjYsIlNwYWNpbmciOjMsIklzQmVsb3dUaW1lYmFuZCI6dHJ1ZSwiUGVyY2VudGFnZUNvbXBsZXRlU2hhcGVPcGFjaXR5IjozNSwiU2hhcGVTdHlsZSI6eyIkaWQiOiI3MTciLCJNYXJnaW4iOnsiJGlkIjoiNzE4IiwiVG9wIjowLjAsIkxlZnQiOjQuMCwiUmlnaHQiOjQuMCwiQm90dG9tIjowLjB9LCJQYWRkaW5nIjp7IiRpZCI6IjcxOSIsIlRvcCI6MC4wLCJMZWZ0IjowLjAsIlJpZ2h0IjowLjAsIkJvdHRvbSI6MC4wfSwiQmFja2dyb3VuZCI6eyIkaWQiOiI3MjAiLCJDb2xvciI6eyIkaWQiOiI3MjEiLCJBIjoyNTUsIlIiOjI1NCwiRyI6MTg2LCJCIjoxMH19LCJJc1Zpc2libGUiOnRydWUsIldpZHRoIjo0NS4yMjEwMjM1NTk1NzAzMTMsIkhlaWdodCI6OC44MjM1NDM1NDg1ODM5ODQ0LCJCb3JkZXJTdHlsZSI6eyIkaWQiOiI3MjIiLCJMaW5lQ29sb3IiOnsiJGlkIjoiNzIzIiwiJHR5cGUiOiJOTFJFLkNvbW1vbi5Eb20uU29saWRDb2xvckJydXNoLCBOTFJFLkNvbW1vbiIsIkNvbG9yIjp7IiRpZCI6IjcyNCIsIkEiOjI1NSwiUiI6NzIsIkciOjQsIkIiOjN9fSwiTGluZVdlaWdodCI6MC4wLCJMaW5lVHlwZSI6MCwiUGFyZW50U3R5bGUiOm51bGx9LCJQYXJlbnRTdHlsZSI6bnVsbH0sIlRpdGxlU3R5bGUiOnsiJGlkIjoiNzI1IiwiRm9udFNldHRpbmdzIjp7IiRpZCI6IjcyNiIsIkZvbnRTaXplIjo3LCJGb250TmFtZSI6IkNhbGlicmkiLCJJc0JvbGQiOmZhbHNlLCJJc0l0YWxpYyI6ZmFsc2UsIklzVW5kZXJsaW5lZCI6ZmFsc2UsIlBhcmVudFN0eWxlIjpudWxsfSwiQXV0b1NpemUiOjIsIkZvcmVncm91bmQiOnsiJGlkIjoiNzI3IiwiQ29sb3IiOnsiJGlkIjoiNzI4IiwiQSI6MjU1LCJSIjowLCJHIjowLCJCIjowfX0sIk1heFdpZHRoIjo0MC44MDkyOTE4Mzk1OTk2MDksIk1heEhlaWdodCI6IkluZmluaXR5IiwiU21hcnRGb3JlZ3JvdW5kSXNBY3RpdmUiOmZhbHNlLCJIb3Jpem9udGFsQWxpZ25tZW50IjoxLCJWZXJ0aWNhbEFsaWdubWVudCI6MCwiU21hcnRGb3JlZ3JvdW5kIjpudWxsLCJCYWNrZ3JvdW5kRmlsbFR5cGUiOjAsIk1hcmdpbiI6eyIkaWQiOiI3MjkiLCJUb3AiOjAuMCwiTGVmdCI6MC4wLCJSaWdodCI6MC4wLCJCb3R0b20iOjAuMH0sIlBhZGRpbmciOnsiJGlkIjoiNzMwIiwiVG9wIjowLjAsIkxlZnQiOjAuMCwiUmlnaHQiOjAuMCwiQm90dG9tIjowLjB9LCJCYWNrZ3JvdW5kIjp7IiRpZCI6IjczMSIsIkNvbG9yIjp7IiRpZCI6IjczMiIsIkEiOjg5LCJSIjowLCJHIjowLCJCIjowfX0sIklzVmlzaWJsZSI6dHJ1ZSwiV2lkdGgiOjAuMCwiSGVpZ2h0IjowLjAsIkJvcmRlclN0eWxlIjp7IiRpZCI6IjczMyIsIkxpbmVDb2xvciI6bnVsbCwiTGluZVdlaWdodCI6MC4wLCJMaW5lVHlwZSI6MCwiUGFyZW50U3R5bGUiOm51bGx9LCJQYXJlbnRTdHlsZSI6bnVsbH0sIkRhdGVTdHlsZSI6eyIkaWQiOiI3MzQiLCJGb250U2V0dGluZ3MiOnsiJGlkIjoiNzM1IiwiRm9udFNpemUiOjksIkZvbnROYW1lIjoiQ2FsaWJyaSIsIklzQm9sZCI6dHJ1ZSwiSXNJdGFsaWMiOmZhbHNlLCJJc1VuZGVybGluZWQiOmZhbHNlLCJQYXJlbnRTdHlsZSI6bnVsbH0sIkF1dG9TaXplIjowLCJGb3JlZ3JvdW5kIjp7IiRyZWYiOiI2ODIifSwiTWF4V2lkdGgiOjIwMC4wLCJNYXhIZWlnaHQiOiJJbmZpbml0eSIsIlNtYXJ0Rm9yZWdyb3VuZElzQWN0aXZlIjpmYWxzZSwiSG9yaXpvbnRhbEFsaWdubWVudCI6MCwiVmVydGljYWxBbGlnbm1lbnQiOjAsIlNtYXJ0Rm9yZWdyb3VuZCI6bnVsbCwiQmFja2dyb3VuZEZpbGxUeXBlIjowLCJNYXJnaW4iOnsiJGlkIjoiNzM2IiwiVG9wIjowLjAsIkxlZnQiOjAuMCwiUmlnaHQiOjAuMCwiQm90dG9tIjowLjB9LCJQYWRkaW5nIjp7IiRpZCI6IjczNyIsIlRvcCI6MC4wLCJMZWZ0IjowLjAsIlJpZ2h0IjowLjAsIkJvdHRvbSI6MC4wfSwiQmFja2dyb3VuZCI6eyIkaWQiOiI3MzgiLCJDb2xvciI6eyIkaWQiOiI3MzkiLCJBIjo4OSwiUiI6MCwiRyI6MCwiQiI6MH19LCJJc1Zpc2libGUiOnRydWUsIldpZHRoIjowLjAsIkhlaWdodCI6MC4wLCJCb3JkZXJTdHlsZSI6eyIkaWQiOiI3NDAiLCJMaW5lQ29sb3IiOm51bGwsIkxpbmVXZWlnaHQiOjAuMCwiTGluZVR5cGUiOjAsIlBhcmVudFN0eWxlIjpudWxsfSwiUGFyZW50U3R5bGUiOm51bGx9LCJEYXRlRm9ybWF0Ijp7IiRpZCI6Ijc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NDIiLCJGb3JtYXQiOjAsIklzVmlzaWJsZSI6ZmFsc2UsIkxhc3RLbm93blZpc2liaWxpdHlTdGF0ZSI6ZmFsc2V9LCJJc1Zpc2libGUiOnRydWUsIlBhcmVudFN0eWxlIjpudWxsfSwiSW5kZXgiOjEsIlNtYXJ0RHVyYXRpb25BY3RpdmF0ZWQiOmZhbHNlLCJEYXRlRm9ybWF0Ijp7IiRyZWYiOiI3NDEifSwiV2Vla051bWJlcmluZyI6eyIkaWQiOiI3NDMiLCJGb3JtYXQiOjAsIklzVmlzaWJsZSI6ZmFsc2UsIkxhc3RLbm93blZpc2liaWxpdHlTdGF0ZSI6ZmFsc2V9LCJJZCI6IjAwNGNjODUzLTlmYjMtNDdjOS1hZWRjLWRjNjEzNGQ1Nzg4MSIsIkltcG9ydElkIjoiMjIiLCJUaXRsZSI6IlByb3RvdHlwZSIsIk5vdGUiOm51bGwsIkh5cGVybGluayI6eyIkaWQiOiI3NDQiLCJBZGRyZXNzIjpudWxsLCJTdWJBZGRyZXNzIjpudWxsfSwiSXNDaGFuZ2VkIjpmYWxzZSwiSXNOZXciOmZhbHNlfX1dLCJfbWlsZXN0b25lcyI6W10sIklkIjoiMDAwMDAwMDAtMDAwMC0wMDAwLTAwMDAtMDAwMDAwMDAwMDAwIiwiSXNTaW5nbGVJdGVtUm93Ijp0cnVlfSx7IiRpZCI6Ijc0NSIsIl90YXNrcyI6W3siJGlkIjoiNzQ2IiwiX2F0dGFjaGVkTWlsZXN0b25lcyI6W10sIlRhc2tEZWZpbml0aW9uIjp7IiRpZCI6Ijc0NyIsIkdyb3VwTmFtZSI6bnVsbCwiU3RhcnREYXRlIjoiMjAyMy0xMS0wMVQwMDowMDowMCIsIkVuZERhdGUiOiIyMDIzLTExLTEwVDIzOjU5OjAwIiwiUGVyY2VudGFnZUNvbXBsZXRlIjoxMDAuMCwiU3R5bGUiOnsiJGlkIjoiNzQ4IiwiU2hhcGUiOjYsIlNoYXBlVGhpY2tuZXNzIjozLCJEdXJhdGlvbkZvcm1hdCI6MCwiSW5jbHVkZU5vbldvcmtpbmdEYXlzSW5EdXJhdGlvbiI6ZmFsc2UsIlBlcmNlbnRhZ2VDb21wbGV0ZVN0eWxlIjp7IiRpZCI6Ijc0OSIsIkZvbnRTZXR0aW5ncyI6eyIkaWQiOiI3NTAiLCJGb250U2l6ZSI6MTAsIkZvbnROYW1lIjoiQ2FsaWJyaSIsIklzQm9sZCI6ZmFsc2UsIklzSXRhbGljIjpmYWxzZSwiSXNVbmRlcmxpbmVkIjpmYWxzZSwiUGFyZW50U3R5bGUiOm51bGx9LCJBdXRvU2l6ZSI6MCwiRm9yZWdyb3VuZCI6eyIkaWQiOiI3NTEiLCJDb2xvciI6eyIkaWQiOiI3NT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NTMiLCJUb3AiOjAuMCwiTGVmdCI6MC4wLCJSaWdodCI6MC4wLCJCb3R0b20iOjAuMH0sIlBhZGRpbmciOnsiJGlkIjoiNzU0IiwiVG9wIjowLjAsIkxlZnQiOjAuMCwiUmlnaHQiOjAuMCwiQm90dG9tIjowLjB9LCJCYWNrZ3JvdW5kIjp7IiRpZCI6Ijc1NSIsIkNvbG9yIjp7IiRpZCI6Ijc1NiIsIkEiOjg5LCJSIjowLCJHIjowLCJCIjowfX0sIklzVmlzaWJsZSI6dHJ1ZSwiV2lkdGgiOjAuMCwiSGVpZ2h0IjowLjAsIkJvcmRlclN0eWxlIjp7IiRpZCI6Ijc1NyIsIkxpbmVDb2xvciI6bnVsbCwiTGluZVdlaWdodCI6MC4wLCJMaW5lVHlwZSI6MCwiUGFyZW50U3R5bGUiOm51bGx9LCJQYXJlbnRTdHlsZSI6bnVsbH0sIkR1cmF0aW9uU3R5bGUiOnsiJGlkIjoiNzU4IiwiRm9udFNldHRpbmdzIjp7IiRpZCI6Ijc1OSIsIkZvbnRTaXplIjoxMCwiRm9udE5hbWUiOiJDYWxpYnJpIiwiSXNCb2xkIjpmYWxzZSwiSXNJdGFsaWMiOmZhbHNlLCJJc1VuZGVybGluZWQiOmZhbHNlLCJQYXJlbnRTdHlsZSI6bnVsbH0sIkF1dG9TaXplIjowLCJGb3JlZ3JvdW5kIjp7IiRpZCI6Ijc2MCIsIkNvbG9yIjp7IiRpZCI6Ijc2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c2MiIsIlRvcCI6MC4wLCJMZWZ0IjowLjAsIlJpZ2h0IjowLjAsIkJvdHRvbSI6MC4wfSwiUGFkZGluZyI6eyIkaWQiOiI3NjMiLCJUb3AiOjAuMCwiTGVmdCI6MC4wLCJSaWdodCI6MC4wLCJCb3R0b20iOjAuMH0sIkJhY2tncm91bmQiOnsiJGlkIjoiNzY0IiwiQ29sb3IiOnsiJGlkIjoiNzY1IiwiQSI6ODksIlIiOjAsIkciOjAsIkIiOjB9fSwiSXNWaXNpYmxlIjp0cnVlLCJXaWR0aCI6MC4wLCJIZWlnaHQiOjAuMCwiQm9yZGVyU3R5bGUiOnsiJGlkIjoiNzY2IiwiTGluZUNvbG9yIjpudWxsLCJMaW5lV2VpZ2h0IjowLjAsIkxpbmVUeXBlIjowLCJQYXJlbnRTdHlsZSI6bnVsbH0sIlBhcmVudFN0eWxlIjpudWxsfSwiSG9yaXpvbnRhbENvbm5lY3RvclN0eWxlIjp7IiRpZCI6Ijc2NyIsIkxpbmVDb2xvciI6eyIkcmVmIjoiMjcifSwiTGluZVdlaWdodCI6MS4wLCJMaW5lVHlwZSI6MCwiUGFyZW50U3R5bGUiOm51bGx9LCJWZXJ0aWNhbENvbm5lY3RvclN0eWxlIjp7IiRpZCI6Ijc2OCIsIkxpbmVDb2xvciI6eyIkcmVmIjoiMzAifSwiTGluZVdlaWdodCI6MC4wLCJMaW5lVHlwZSI6MCwiUGFyZW50U3R5bGUiOm51bGx9LCJNYXJnaW4iOm51bGwsIlN0YXJ0RGF0ZVBvc2l0aW9uIjo2LCJFbmREYXRlUG9zaXRpb24iOjYsIkRhdGVJc1Zpc2libGUiOmZhbHNlLCJUaXRsZVBvc2l0aW9uIjozLCJEdXJhdGlvblBvc2l0aW9uIjo2LCJQZXJjZW50YWdlQ29tcGxldGVkUG9zaXRpb24iOjYsIlNwYWNpbmciOjMsIklzQmVsb3dUaW1lYmFuZCI6dHJ1ZSwiUGVyY2VudGFnZUNvbXBsZXRlU2hhcGVPcGFjaXR5IjozNSwiU2hhcGVTdHlsZSI6eyIkaWQiOiI3NjkiLCJNYXJnaW4iOnsiJGlkIjoiNzcwIiwiVG9wIjowLjAsIkxlZnQiOjQuMCwiUmlnaHQiOjQuMCwiQm90dG9tIjowLjB9LCJQYWRkaW5nIjp7IiRpZCI6Ijc3MSIsIlRvcCI6MC4wLCJMZWZ0IjowLjAsIlJpZ2h0IjowLjAsIkJvdHRvbSI6MC4wfSwiQmFja2dyb3VuZCI6eyIkaWQiOiI3NzIiLCJDb2xvciI6eyIkaWQiOiI3NzMiLCJBIjoyNTUsIlIiOjI1NCwiRyI6MTg2LCJCIjoxMH19LCJJc1Zpc2libGUiOnRydWUsIldpZHRoIjoxMTMuNjA0MTcxNzUyOTI5NjksIkhlaWdodCI6OC44MjM1NDM1NDg1ODM5ODQ0LCJCb3JkZXJTdHlsZSI6eyIkaWQiOiI3NzQiLCJMaW5lQ29sb3IiOnsiJGlkIjoiNzc1IiwiJHR5cGUiOiJOTFJFLkNvbW1vbi5Eb20uU29saWRDb2xvckJydXNoLCBOTFJFLkNvbW1vbiIsIkNvbG9yIjp7IiRpZCI6Ijc3NiIsIkEiOjI1NSwiUiI6NzIsIkciOjQsIkIiOjN9fSwiTGluZVdlaWdodCI6MC4wLCJMaW5lVHlwZSI6MCwiUGFyZW50U3R5bGUiOm51bGx9LCJQYXJlbnRTdHlsZSI6bnVsbH0sIlRpdGxlU3R5bGUiOnsiJGlkIjoiNzc3IiwiRm9udFNldHRpbmdzIjp7IiRpZCI6Ijc3OCIsIkZvbnRTaXplIjo3LCJGb250TmFtZSI6IkNhbGlicmkiLCJJc0JvbGQiOmZhbHNlLCJJc0l0YWxpYyI6ZmFsc2UsIklzVW5kZXJsaW5lZCI6ZmFsc2UsIlBhcmVudFN0eWxlIjpudWxsfSwiQXV0b1NpemUiOjIsIkZvcmVncm91bmQiOnsiJGlkIjoiNzc5IiwiQ29sb3IiOnsiJGlkIjoiNzgwIiwiQSI6MjU1LCJSIjowLCJHIjowLCJCIjowfX0sIk1heFdpZHRoIjo4Ni4wMzAzMTE1ODQ0NzI2NTYsIk1heEhlaWdodCI6IkluZmluaXR5IiwiU21hcnRGb3JlZ3JvdW5kSXNBY3RpdmUiOmZhbHNlLCJIb3Jpem9udGFsQWxpZ25tZW50IjoxLCJWZXJ0aWNhbEFsaWdubWVudCI6MCwiU21hcnRGb3JlZ3JvdW5kIjpudWxsLCJCYWNrZ3JvdW5kRmlsbFR5cGUiOjAsIk1hcmdpbiI6eyIkaWQiOiI3ODEiLCJUb3AiOjAuMCwiTGVmdCI6MC4wLCJSaWdodCI6MC4wLCJCb3R0b20iOjAuMH0sIlBhZGRpbmciOnsiJGlkIjoiNzgyIiwiVG9wIjowLjAsIkxlZnQiOjAuMCwiUmlnaHQiOjAuMCwiQm90dG9tIjowLjB9LCJCYWNrZ3JvdW5kIjp7IiRpZCI6Ijc4MyIsIkNvbG9yIjp7IiRpZCI6Ijc4NCIsIkEiOjg5LCJSIjowLCJHIjowLCJCIjowfX0sIklzVmlzaWJsZSI6dHJ1ZSwiV2lkdGgiOjAuMCwiSGVpZ2h0IjowLjAsIkJvcmRlclN0eWxlIjp7IiRpZCI6Ijc4NSIsIkxpbmVDb2xvciI6bnVsbCwiTGluZVdlaWdodCI6MC4wLCJMaW5lVHlwZSI6MCwiUGFyZW50U3R5bGUiOm51bGx9LCJQYXJlbnRTdHlsZSI6bnVsbH0sIkRhdGVTdHlsZSI6eyIkaWQiOiI3ODYiLCJGb250U2V0dGluZ3MiOnsiJGlkIjoiNzg3IiwiRm9udFNpemUiOjksIkZvbnROYW1lIjoiQ2FsaWJyaSIsIklzQm9sZCI6dHJ1ZSwiSXNJdGFsaWMiOmZhbHNlLCJJc1VuZGVybGluZWQiOmZhbHNlLCJQYXJlbnRTdHlsZSI6bnVsbH0sIkF1dG9TaXplIjowLCJGb3JlZ3JvdW5kIjp7IiRyZWYiOiI2ODIifSwiTWF4V2lkdGgiOjIwMC4wLCJNYXhIZWlnaHQiOiJJbmZpbml0eSIsIlNtYXJ0Rm9yZWdyb3VuZElzQWN0aXZlIjpmYWxzZSwiSG9yaXpvbnRhbEFsaWdubWVudCI6MCwiVmVydGljYWxBbGlnbm1lbnQiOjAsIlNtYXJ0Rm9yZWdyb3VuZCI6bnVsbCwiQmFja2dyb3VuZEZpbGxUeXBlIjowLCJNYXJnaW4iOnsiJGlkIjoiNzg4IiwiVG9wIjowLjAsIkxlZnQiOjAuMCwiUmlnaHQiOjAuMCwiQm90dG9tIjowLjB9LCJQYWRkaW5nIjp7IiRpZCI6Ijc4OSIsIlRvcCI6MC4wLCJMZWZ0IjowLjAsIlJpZ2h0IjowLjAsIkJvdHRvbSI6MC4wfSwiQmFja2dyb3VuZCI6eyIkaWQiOiI3OTAiLCJDb2xvciI6eyIkaWQiOiI3OTEiLCJBIjo4OSwiUiI6MCwiRyI6MCwiQiI6MH19LCJJc1Zpc2libGUiOnRydWUsIldpZHRoIjowLjAsIkhlaWdodCI6MC4wLCJCb3JkZXJTdHlsZSI6eyIkaWQiOiI3OTIiLCJMaW5lQ29sb3IiOm51bGwsIkxpbmVXZWlnaHQiOjAuMCwiTGluZVR5cGUiOjAsIlBhcmVudFN0eWxlIjpudWxsfSwiUGFyZW50U3R5bGUiOm51bGx9LCJEYXRlRm9ybWF0Ijp7IiRpZCI6Ijc5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OTQiLCJGb3JtYXQiOjAsIklzVmlzaWJsZSI6ZmFsc2UsIkxhc3RLbm93blZpc2liaWxpdHlTdGF0ZSI6ZmFsc2V9LCJJc1Zpc2libGUiOnRydWUsIlBhcmVudFN0eWxlIjpudWxsfSwiSW5kZXgiOjIsIlNtYXJ0RHVyYXRpb25BY3RpdmF0ZWQiOmZhbHNlLCJEYXRlRm9ybWF0Ijp7IiRyZWYiOiI3OTMifSwiV2Vla051bWJlcmluZyI6eyIkaWQiOiI3OTUiLCJGb3JtYXQiOjAsIklzVmlzaWJsZSI6ZmFsc2UsIkxhc3RLbm93blZpc2liaWxpdHlTdGF0ZSI6ZmFsc2V9LCJJZCI6IjQ4YjNiYmJkLTVjYjYtNDA4ZS04ODQ3LTgwOWRkMWY5Y2Y4MyIsIkltcG9ydElkIjoiMjMiLCJUaXRsZSI6IkRldmVsb3BtZW50IFBoYXNlIEkiLCJOb3RlIjpudWxsLCJIeXBlcmxpbmsiOnsiJGlkIjoiNzk2IiwiQWRkcmVzcyI6bnVsbCwiU3ViQWRkcmVzcyI6bnVsbH0sIklzQ2hhbmdlZCI6ZmFsc2UsIklzTmV3IjpmYWxzZX19XSwiX21pbGVzdG9uZXMiOltdLCJJZCI6IjAwMDAwMDAwLTAwMDAtMDAwMC0wMDAwLTAwMDAwMDAwMDAwMCIsIklzU2luZ2xlSXRlbVJvdyI6dHJ1ZX0seyIkaWQiOiI3OTciLCJfdGFza3MiOlt7IiRpZCI6Ijc5OCIsIl9hdHRhY2hlZE1pbGVzdG9uZXMiOltdLCJUYXNrRGVmaW5pdGlvbiI6eyIkaWQiOiI3OTkiLCJHcm91cE5hbWUiOm51bGwsIlN0YXJ0RGF0ZSI6IjIwMjMtMTEtMTNUMDA6MDA6MDAiLCJFbmREYXRlIjoiMjAyMy0xMS0yMVQyMzo1OTowMCIsIlBlcmNlbnRhZ2VDb21wbGV0ZSI6MTAwLjAsIlN0eWxlIjp7IiRpZCI6IjgwMCIsIlNoYXBlIjo2LCJTaGFwZVRoaWNrbmVzcyI6MywiRHVyYXRpb25Gb3JtYXQiOjAsIkluY2x1ZGVOb25Xb3JraW5nRGF5c0luRHVyYXRpb24iOmZhbHNlLCJQZXJjZW50YWdlQ29tcGxldGVTdHlsZSI6eyIkaWQiOiI4MDEiLCJGb250U2V0dGluZ3MiOnsiJGlkIjoiODAyIiwiRm9udFNpemUiOjEwLCJGb250TmFtZSI6IkNhbGlicmkiLCJJc0JvbGQiOmZhbHNlLCJJc0l0YWxpYyI6ZmFsc2UsIklzVW5kZXJsaW5lZCI6ZmFsc2UsIlBhcmVudFN0eWxlIjpudWxsfSwiQXV0b1NpemUiOjAsIkZvcmVncm91bmQiOnsiJGlkIjoiODAzIiwiQ29sb3IiOnsiJGlkIjoiODA0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A1IiwiVG9wIjowLjAsIkxlZnQiOjAuMCwiUmlnaHQiOjAuMCwiQm90dG9tIjowLjB9LCJQYWRkaW5nIjp7IiRpZCI6IjgwNiIsIlRvcCI6MC4wLCJMZWZ0IjowLjAsIlJpZ2h0IjowLjAsIkJvdHRvbSI6MC4wfSwiQmFja2dyb3VuZCI6eyIkaWQiOiI4MDciLCJDb2xvciI6eyIkaWQiOiI4MDgiLCJBIjo4OSwiUiI6MCwiRyI6MCwiQiI6MH19LCJJc1Zpc2libGUiOnRydWUsIldpZHRoIjowLjAsIkhlaWdodCI6MC4wLCJCb3JkZXJTdHlsZSI6eyIkaWQiOiI4MDkiLCJMaW5lQ29sb3IiOm51bGwsIkxpbmVXZWlnaHQiOjAuMCwiTGluZVR5cGUiOjAsIlBhcmVudFN0eWxlIjpudWxsfSwiUGFyZW50U3R5bGUiOm51bGx9LCJEdXJhdGlvblN0eWxlIjp7IiRpZCI6IjgxMCIsIkZvbnRTZXR0aW5ncyI6eyIkaWQiOiI4MTEiLCJGb250U2l6ZSI6MTAsIkZvbnROYW1lIjoiQ2FsaWJyaSIsIklzQm9sZCI6ZmFsc2UsIklzSXRhbGljIjpmYWxzZSwiSXNVbmRlcmxpbmVkIjpmYWxzZSwiUGFyZW50U3R5bGUiOm51bGx9LCJBdXRvU2l6ZSI6MCwiRm9yZWdyb3VuZCI6eyIkaWQiOiI4MTIiLCJDb2xvciI6eyIkaWQiOiI4M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MTQiLCJUb3AiOjAuMCwiTGVmdCI6MC4wLCJSaWdodCI6MC4wLCJCb3R0b20iOjAuMH0sIlBhZGRpbmciOnsiJGlkIjoiODE1IiwiVG9wIjowLjAsIkxlZnQiOjAuMCwiUmlnaHQiOjAuMCwiQm90dG9tIjowLjB9LCJCYWNrZ3JvdW5kIjp7IiRpZCI6IjgxNiIsIkNvbG9yIjp7IiRpZCI6IjgxNyIsIkEiOjg5LCJSIjowLCJHIjowLCJCIjowfX0sIklzVmlzaWJsZSI6dHJ1ZSwiV2lkdGgiOjAuMCwiSGVpZ2h0IjowLjAsIkJvcmRlclN0eWxlIjp7IiRpZCI6IjgxOCIsIkxpbmVDb2xvciI6bnVsbCwiTGluZVdlaWdodCI6MC4wLCJMaW5lVHlwZSI6MCwiUGFyZW50U3R5bGUiOm51bGx9LCJQYXJlbnRTdHlsZSI6bnVsbH0sIkhvcml6b250YWxDb25uZWN0b3JTdHlsZSI6eyIkaWQiOiI4MTkiLCJMaW5lQ29sb3IiOnsiJHJlZiI6IjI3In0sIkxpbmVXZWlnaHQiOjEuMCwiTGluZVR5cGUiOjAsIlBhcmVudFN0eWxlIjpudWxsfSwiVmVydGljYWxDb25uZWN0b3JTdHlsZSI6eyIkaWQiOiI4MjAiLCJMaW5lQ29sb3IiOnsiJHJlZiI6IjMwIn0sIkxpbmVXZWlnaHQiOjAuMCwiTGluZVR5cGUiOjAsIlBhcmVudFN0eWxlIjpudWxsfSwiTWFyZ2luIjpudWxsLCJTdGFydERhdGVQb3NpdGlvbiI6NiwiRW5kRGF0ZVBvc2l0aW9uIjo2LCJEYXRlSXNWaXNpYmxlIjpmYWxzZSwiVGl0bGVQb3NpdGlvbiI6MywiRHVyYXRpb25Qb3NpdGlvbiI6NiwiUGVyY2VudGFnZUNvbXBsZXRlZFBvc2l0aW9uIjo2LCJTcGFjaW5nIjozLCJJc0JlbG93VGltZWJhbmQiOnRydWUsIlBlcmNlbnRhZ2VDb21wbGV0ZVNoYXBlT3BhY2l0eSI6MzUsIlNoYXBlU3R5bGUiOnsiJGlkIjoiODIxIiwiTWFyZ2luIjp7IiRpZCI6IjgyMiIsIlRvcCI6MC4wLCJMZWZ0Ijo0LjAsIlJpZ2h0Ijo0LjAsIkJvdHRvbSI6MC4wfSwiUGFkZGluZyI6eyIkaWQiOiI4MjMiLCJUb3AiOjAuMCwiTGVmdCI6MC4wLCJSaWdodCI6MC4wLCJCb3R0b20iOjAuMH0sIkJhY2tncm91bmQiOnsiJGlkIjoiODI0IiwiQ29sb3IiOnsiJGlkIjoiODI1IiwiQSI6MjU1LCJSIjoyNTQsIkciOjE4NiwiQiI6MTB9fSwiSXNWaXNpYmxlIjp0cnVlLCJXaWR0aCI6MTAxLjQ3MTY1Njc5OTMxNjQxLCJIZWlnaHQiOjguODIzNTQzNTQ4NTgzOTg0NCwiQm9yZGVyU3R5bGUiOnsiJGlkIjoiODI2IiwiTGluZUNvbG9yIjp7IiRpZCI6IjgyNyIsIiR0eXBlIjoiTkxSRS5Db21tb24uRG9tLlNvbGlkQ29sb3JCcnVzaCwgTkxSRS5Db21tb24iLCJDb2xvciI6eyIkaWQiOiI4MjgiLCJBIjoyNTUsIlIiOjcyLCJHIjo0LCJCIjozfX0sIkxpbmVXZWlnaHQiOjAuMCwiTGluZVR5cGUiOjAsIlBhcmVudFN0eWxlIjpudWxsfSwiUGFyZW50U3R5bGUiOm51bGx9LCJUaXRsZVN0eWxlIjp7IiRpZCI6IjgyOSIsIkZvbnRTZXR0aW5ncyI6eyIkaWQiOiI4MzAiLCJGb250U2l6ZSI6NywiRm9udE5hbWUiOiJDYWxpYnJpIiwiSXNCb2xkIjpmYWxzZSwiSXNJdGFsaWMiOmZhbHNlLCJJc1VuZGVybGluZWQiOmZhbHNlLCJQYXJlbnRTdHlsZSI6bnVsbH0sIkF1dG9TaXplIjoyLCJGb3JlZ3JvdW5kIjp7IiRpZCI6IjgzMSIsIkNvbG9yIjp7IiRpZCI6IjgzMiIsIkEiOjI1NSwiUiI6MCwiRyI6MCwiQiI6MH19LCJNYXhXaWR0aCI6ODguMjM2Mjk3NjA3NDIxODc1LCJNYXhIZWlnaHQiOiJJbmZpbml0eSIsIlNtYXJ0Rm9yZWdyb3VuZElzQWN0aXZlIjpmYWxzZSwiSG9yaXpvbnRhbEFsaWdubWVudCI6MSwiVmVydGljYWxBbGlnbm1lbnQiOjAsIlNtYXJ0Rm9yZWdyb3VuZCI6bnVsbCwiQmFja2dyb3VuZEZpbGxUeXBlIjowLCJNYXJnaW4iOnsiJGlkIjoiODMzIiwiVG9wIjowLjAsIkxlZnQiOjAuMCwiUmlnaHQiOjAuMCwiQm90dG9tIjowLjB9LCJQYWRkaW5nIjp7IiRpZCI6IjgzNCIsIlRvcCI6MC4wLCJMZWZ0IjowLjAsIlJpZ2h0IjowLjAsIkJvdHRvbSI6MC4wfSwiQmFja2dyb3VuZCI6eyIkaWQiOiI4MzUiLCJDb2xvciI6eyIkaWQiOiI4MzYiLCJBIjo4OSwiUiI6MCwiRyI6MCwiQiI6MH19LCJJc1Zpc2libGUiOnRydWUsIldpZHRoIjowLjAsIkhlaWdodCI6MC4wLCJCb3JkZXJTdHlsZSI6eyIkaWQiOiI4MzciLCJMaW5lQ29sb3IiOm51bGwsIkxpbmVXZWlnaHQiOjAuMCwiTGluZVR5cGUiOjAsIlBhcmVudFN0eWxlIjpudWxsfSwiUGFyZW50U3R5bGUiOm51bGx9LCJEYXRlU3R5bGUiOnsiJGlkIjoiODM4IiwiRm9udFNldHRpbmdzIjp7IiRpZCI6IjgzOSIsIkZvbnRTaXplIjo5LCJGb250TmFtZSI6IkNhbGlicmkiLCJJc0JvbGQiOnRydWUsIklzSXRhbGljIjpmYWxzZSwiSXNVbmRlcmxpbmVkIjpmYWxzZSwiUGFyZW50U3R5bGUiOm51bGx9LCJBdXRvU2l6ZSI6MCwiRm9yZWdyb3VuZCI6eyIkcmVmIjoiNjgyIn0sIk1heFdpZHRoIjoyMDAuMCwiTWF4SGVpZ2h0IjoiSW5maW5pdHkiLCJTbWFydEZvcmVncm91bmRJc0FjdGl2ZSI6ZmFsc2UsIkhvcml6b250YWxBbGlnbm1lbnQiOjAsIlZlcnRpY2FsQWxpZ25tZW50IjowLCJTbWFydEZvcmVncm91bmQiOm51bGwsIkJhY2tncm91bmRGaWxsVHlwZSI6MCwiTWFyZ2luIjp7IiRpZCI6Ijg0MCIsIlRvcCI6MC4wLCJMZWZ0IjowLjAsIlJpZ2h0IjowLjAsIkJvdHRvbSI6MC4wfSwiUGFkZGluZyI6eyIkaWQiOiI4NDEiLCJUb3AiOjAuMCwiTGVmdCI6MC4wLCJSaWdodCI6MC4wLCJCb3R0b20iOjAuMH0sIkJhY2tncm91bmQiOnsiJGlkIjoiODQyIiwiQ29sb3IiOnsiJGlkIjoiODQzIiwiQSI6ODksIlIiOjAsIkciOjAsIkIiOjB9fSwiSXNWaXNpYmxlIjp0cnVlLCJXaWR0aCI6MC4wLCJIZWlnaHQiOjAuMCwiQm9yZGVyU3R5bGUiOnsiJGlkIjoiODQ0IiwiTGluZUNvbG9yIjpudWxsLCJMaW5lV2VpZ2h0IjowLjAsIkxpbmVUeXBlIjowLCJQYXJlbnRTdHlsZSI6bnVsbH0sIlBhcmVudFN0eWxlIjpudWxsfSwiRGF0ZUZvcm1hdCI6eyIkaWQiOiI4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Q2IiwiRm9ybWF0IjowLCJJc1Zpc2libGUiOmZhbHNlLCJMYXN0S25vd25WaXNpYmlsaXR5U3RhdGUiOmZhbHNlfSwiSXNWaXNpYmxlIjp0cnVlLCJQYXJlbnRTdHlsZSI6bnVsbH0sIkluZGV4IjozLCJTbWFydER1cmF0aW9uQWN0aXZhdGVkIjpmYWxzZSwiRGF0ZUZvcm1hdCI6eyIkcmVmIjoiODQ1In0sIldlZWtOdW1iZXJpbmciOnsiJGlkIjoiODQ3IiwiRm9ybWF0IjowLCJJc1Zpc2libGUiOmZhbHNlLCJMYXN0S25vd25WaXNpYmlsaXR5U3RhdGUiOmZhbHNlfSwiSWQiOiJjNzNiNzlkNi0xNDE5LTQxYzUtYmFjNS03Y2VmMWNlNDIwYTciLCJJbXBvcnRJZCI6IjI0IiwiVGl0bGUiOiJEZXZlbG9wbWVudCBQaGFzZSBJSSIsIk5vdGUiOm51bGwsIkh5cGVybGluayI6eyIkaWQiOiI4NDgiLCJBZGRyZXNzIjpudWxsLCJTdWJBZGRyZXNzIjpudWxsfSwiSXNDaGFuZ2VkIjpmYWxzZSwiSXNOZXciOmZhbHNlfX1dLCJfbWlsZXN0b25lcyI6W10sIklkIjoiMDAwMDAwMDAtMDAwMC0wMDAwLTAwMDAtMDAwMDAwMDAwMDAwIiwiSXNTaW5nbGVJdGVtUm93Ijp0cnVlfSx7IiRpZCI6Ijg0OSIsIl90YXNrcyI6W10sIl9taWxlc3RvbmVzIjpbeyIkaWQiOiI4NTAiLCJJZCI6IjE4NTlkMDA3LTgzYTgtNGU5Ni1iZGExLTVkYjUzOGU1NWJiNCIsIkluZGV4Ijo0LCJHcm91cElkIjpudWxsLCJUaXRsZSI6IlJUVyBEZXBsb3ltZW50IiwiRGF0ZVRpbWUiOiIyMDIzLTExLTIzVDIzOjU5OjAwIiwiUGVyY2VudGFnZUNvbXBsZXRlIjoxMDAuMCwiTm90ZSI6bnVsbCwiU3R5bGUiOnsiJGlkIjoiODUxIiwiVGl0bGVQb3NpdGlvbiI6IlJpZ2h0IiwiRGF0ZVBvc2l0aW9uIjoiQmVsb3ciLCJTaGFwZVR5cGUiOjIsIlNoYXBlU2l6ZSI6MywiU3BhY2luZyI6MywiU2hhcGVTdHlsZSI6eyIkaWQiOiI4NTIiLCJNYXJnaW4iOnsiJHJlZiI6IjIwMiJ9LCJQYWRkaW5nIjp7IiRyZWYiOiIyMDMifSwiQmFja2dyb3VuZCI6eyIkaWQiOiI4NTMiLCJDb2xvciI6eyIkaWQiOiI4NTQiLCJBIjoyNTUsIlIiOjIwNiwiRyI6MTQ2LCJCIjowfX0sIklzVmlzaWJsZSI6dHJ1ZSwiV2lkdGgiOjE2LjU0NDI1MjM5NTYyOTg4MywiSGVpZ2h0IjoxNC4xMTc2Mzc2MzQyNzczNDQsIkJvcmRlclN0eWxlIjp7IiRpZCI6Ijg1NSIsIkxpbmVDb2xvciI6eyIkaWQiOiI4NTYiLCIkdHlwZSI6Ik5MUkUuQ29tbW9uLkRvbS5Tb2xpZENvbG9yQnJ1c2gsIE5MUkUuQ29tbW9uIiwiQ29sb3IiOnsiJGlkIjoiODU3IiwiQSI6MjU1LCJSIjo3MiwiRyI6NCwiQiI6M319LCJMaW5lV2VpZ2h0IjowLjAsIkxpbmVUeXBlIjowLCJQYXJlbnRTdHlsZSI6bnVsbH0sIlBhcmVudFN0eWxlIjpudWxsfSwiVGl0bGVTdHlsZSI6eyIkaWQiOiI4NTgiLCJGb250U2V0dGluZ3MiOnsiJGlkIjoiODU5IiwiRm9udFNpemUiOjcsIkZvbnROYW1lIjoiQ2FsaWJyaSIsIklzQm9sZCI6dHJ1ZSwiSXNJdGFsaWMiOmZhbHNlLCJJc1VuZGVybGluZWQiOmZhbHNlLCJQYXJlbnRTdHlsZSI6bnVsbH0sIkF1dG9TaXplIjoyLCJGb3JlZ3JvdW5kIjp7IiRyZWYiOiIyMTEifSwiTWF4V2lkdGgiOjUyLjA1ODgxODgxNzEzODY3MiwiTWF4SGVpZ2h0IjoiSW5maW5pdHkiLCJTbWFydEZvcmVncm91bmRJc0FjdGl2ZSI6ZmFsc2UsIkhvcml6b250YWxBbGlnbm1lbnQiOjAsIlZlcnRpY2FsQWxpZ25tZW50IjowLCJTbWFydEZvcmVncm91bmQiOm51bGwsIkJhY2tncm91bmRGaWxsVHlwZSI6MCwiTWFyZ2luIjp7IiRyZWYiOiIyMTMifSwiUGFkZGluZyI6eyIkcmVmIjoiMjE0In0sIkJhY2tncm91bmQiOnsiJGlkIjoiODYwIiwiQ29sb3IiOnsiJGlkIjoiODYxIiwiQSI6ODksIlIiOjAsIkciOjAsIkIiOjB9fSwiSXNWaXNpYmxlIjp0cnVlLCJXaWR0aCI6MC4wLCJIZWlnaHQiOjAuMCwiQm9yZGVyU3R5bGUiOm51bGwsIlBhcmVudFN0eWxlIjpudWxsfSwiRGF0ZVN0eWxlIjp7IiRpZCI6Ijg2MiIsIkZvbnRTZXR0aW5ncyI6eyIkaWQiOiI4NjMiLCJGb250U2l6ZSI6OSwiRm9udE5hbWUiOiJDYWxpYnJpIiwiSXNCb2xkIjpmYWxzZSwiSXNJdGFsaWMiOmZhbHNlLCJJc1VuZGVybGluZWQiOmZhbHNlLCJQYXJlbnRTdHlsZSI6bnVsbH0sIkF1dG9TaXplIjoyLCJGb3JlZ3JvdW5kIjp7IiRyZWYiOiIyMTkifSwiTWF4V2lkdGgiOjI4LjE0NzA4NzA5NzE2Nzk2OSwiTWF4SGVpZ2h0IjoiSW5maW5pdHkiLCJTbWFydEZvcmVncm91bmRJc0FjdGl2ZSI6ZmFsc2UsIkhvcml6b250YWxBbGlnbm1lbnQiOjIsIlZlcnRpY2FsQWxpZ25tZW50IjowLCJTbWFydEZvcmVncm91bmQiOm51bGwsIkJhY2tncm91bmRGaWxsVHlwZSI6MCwiTWFyZ2luIjp7IiRyZWYiOiIyMjEifSwiUGFkZGluZyI6eyIkcmVmIjoiMjIyIn0sIkJhY2tncm91bmQiOnsiJGlkIjoiODY0IiwiQ29sb3IiOnsiJGlkIjoiODY1IiwiQSI6ODksIlIiOjAsIkciOjAsIkIiOjB9fSwiSXNWaXNpYmxlIjp0cnVlLCJXaWR0aCI6MC4wLCJIZWlnaHQiOjAuMCwiQm9yZGVyU3R5bGUiOm51bGwsIlBhcmVudFN0eWxlIjpudWxsfSwiRGF0ZUZvcm1hdCI6eyIkaWQiOiI4NjYiLCJGb3JtYXRTdHJpbmciOiJkIE1NTSIsIlNlcGFyYXRvciI6Ii0iLCJVc2VJbnRlcm5hdGlvbmFsRGF0ZUZvcm1hdCI6dHJ1ZSwiRGF0ZUlzVmlzaWJsZSI6dHJ1ZSwiVGltZUlzVmlzaWJsZSI6ZmFsc2UsIkhvdXJEaWdpdHMiOjEsIkFtUG1EZXNpZ25hdG9yIjoyLCJUcmltMDBNaW51dGVzIjpmYWxzZSwiTGFzdEtub3duVmlzaWJpbGl0eVN0YXRlIjp7IiRpZCI6Ijg2NyIsIkRhdGVQYXJ0SXNWaXNpYmxlIjp0cnVlLCJUaW1lUGFydElzVmlzaWJsZSI6ZmFsc2V9fSwiV2Vla051bWJlcmluZyI6eyIkaWQiOiI4NjgiLCJGb3JtYXQiOjAsIklzVmlzaWJsZSI6ZmFsc2UsIkxhc3RLbm93blZpc2liaWxpdHlTdGF0ZSI6ZmFsc2V9LCJJc1Zpc2libGUiOnRydWUsIlBhcmVudFN0eWxlIjpudWxsfSwiSHlwZXJsaW5rIjpudWxsLCJJbXBvcnRJZCI6IjI1In1dLCJJZCI6IjAwMDAwMDAwLTAwMDAtMDAwMC0wMDAwLTAwMDAwMDAwMDAwMCIsIklzU2luZ2xlSXRlbVJvdyI6dHJ1ZX1dLCJJbmRleCI6MjEsIklkIjoiOTM5Zjk4NTMtNDRmYy00MWQ0LWE0OWMtZWM3NTg2YjBhZTc5IiwiSGVhZGVyVGV4dCI6bnVsbCwiSXNEZWZhdWx0Ijp0cnVlLCJTdHlsZSI6eyIkaWQiOiI4NjkiLCJIZWFkZXJTdHlsZSI6eyIkaWQiOiI4NzAiLCJUZXh0U3R5bGUiOnsiJGlkIjoiODcxIiwiRm9udFNldHRpbmdzIjp7IiRpZCI6Ijg3MiIsIkZvbnRTaXplIjoxMiwiRm9udE5hbWUiOiJDYWxpYnJpIiwiSXNCb2xkIjpmYWxzZSwiSXNJdGFsaWMiOmZhbHNlLCJJc1VuZGVybGluZWQiOmZhbHNlLCJQYXJlbnRTdHlsZSI6bnVsbH0sIkF1dG9TaXplIjowLCJGb3JlZ3JvdW5kIjp7IiRpZCI6Ijg3MyIsIkNvbG9yIjp7IiRpZCI6Ijg3NCIsIkEiOjI1NSwiUiI6MCwiRyI6MCwiQiI6MH19LCJNYXhXaWR0aCI6MC4wLCJNYXhIZWlnaHQiOjAuMCwiU21hcnRGb3JlZ3JvdW5kSXNBY3RpdmUiOmZhbHNlLCJIb3Jpem9udGFsQWxpZ25tZW50IjowLCJWZXJ0aWNhbEFsaWdubWVudCI6MCwiU21hcnRGb3JlZ3JvdW5kIjpudWxsLCJCYWNrZ3JvdW5kRmlsbFR5cGUiOjAsIk1hcmdpbiI6eyIkaWQiOiI4NzUiLCJUb3AiOjAuMCwiTGVmdCI6MC4wLCJSaWdodCI6MC4wLCJCb3R0b20iOjAuMH0sIlBhZGRpbmciOnsiJGlkIjoiODc2IiwiVG9wIjowLjAsIkxlZnQiOjAuMCwiUmlnaHQiOjAuMCwiQm90dG9tIjowLjB9LCJCYWNrZ3JvdW5kIjpudWxsLCJJc1Zpc2libGUiOmZhbHNlLCJXaWR0aCI6MC4wLCJIZWlnaHQiOjAuMCwiQm9yZGVyU3R5bGUiOm51bGwsIlBhcmVudFN0eWxlIjpudWxsfSwiUmVjdGFuZ2xlU3R5bGUiOnsiJGlkIjoiODc3IiwiTWFyZ2luIjp7IiRpZCI6Ijg3OCIsIlRvcCI6MC4wLCJMZWZ0IjowLjAsIlJpZ2h0IjowLjAsIkJvdHRvbSI6MC4wfSwiUGFkZGluZyI6eyIkaWQiOiI4NzkiLCJUb3AiOjAuMCwiTGVmdCI6MC4wLCJSaWdodCI6MC4wLCJCb3R0b20iOjAuMH0sIkJhY2tncm91bmQiOnsiJGlkIjoiODgwIiwiQ29sb3IiOnsiJGlkIjoiODgxIiwiQSI6NjMsIlIiOjI1NSwiRyI6MTkyLCJCIjowfX0sIklzVmlzaWJsZSI6ZmFsc2UsIldpZHRoIjowLjAsIkhlaWdodCI6MC4wLCJCb3JkZXJTdHlsZSI6eyIkaWQiOiI4ODIiLCJMaW5lQ29sb3IiOnsiJGlkIjoiODgzIiwiJHR5cGUiOiJOTFJFLkNvbW1vbi5Eb20uU29saWRDb2xvckJydXNoLCBOTFJFLkNvbW1vbiIsIkNvbG9yIjp7IiRpZCI6Ijg4NCIsIkEiOjI1NSwiUiI6MjU1LCJHIjowLCJCIjowfX0sIkxpbmVXZWlnaHQiOjAuMCwiTGluZVR5cGUiOjAsIlBhcmVudFN0eWxlIjpudWxsfSwiUGFyZW50U3R5bGUiOm51bGx9LCJNYXJnaW4iOnsiJGlkIjoiODg1IiwiVG9wIjowLjAsIkxlZnQiOjAuMCwiUmlnaHQiOjAuMCwiQm90dG9tIjowLjB9LCJQYWRkaW5nIjp7IiRpZCI6Ijg4NiIsIlRvcCI6MC4wLCJMZWZ0IjowLjAsIlJpZ2h0IjowLjAsIkJvdHRvbSI6MC4wfSwiQmFja2dyb3VuZCI6bnVsbCwiSXNWaXNpYmxlIjp0cnVlLCJXaWR0aCI6MC4wLCJIZWlnaHQiOjAuMCwiQm9yZGVyU3R5bGUiOm51bGwsIlBhcmVudFN0eWxlIjpudWxsfSwiQmFja2dyb3VuZFN0eWxlIjp7IiRpZCI6Ijg4NyIsIk1hcmdpbiI6eyIkaWQiOiI4ODgiLCJUb3AiOjAuMCwiTGVmdCI6MC4wLCJSaWdodCI6MC4wLCJCb3R0b20iOjAuMH0sIlBhZGRpbmciOnsiJGlkIjoiODg5IiwiVG9wIjowLjAsIkxlZnQiOjAuMCwiUmlnaHQiOjAuMCwiQm90dG9tIjowLjB9LCJCYWNrZ3JvdW5kIjp7IiRpZCI6Ijg5MCIsIkNvbG9yIjp7IiRpZCI6Ijg5MSIsIkEiOjUxLCJSIjoxNjUsIkciOjE2NSwiQiI6MTY1fX0sIklzVmlzaWJsZSI6dHJ1ZSwiV2lkdGgiOjAuMCwiSGVpZ2h0IjowLjAsIkJvcmRlclN0eWxlIjp7IiRpZCI6Ijg5MiIsIkxpbmVDb2xvciI6eyIkaWQiOiI4OTMiLCIkdHlwZSI6Ik5MUkUuQ29tbW9uLkRvbS5Tb2xpZENvbG9yQnJ1c2gsIE5MUkUuQ29tbW9uIiwiQ29sb3IiOnsiJGlkIjoiODk0IiwiQSI6MjU1LCJSIjoyNTUsIkciOjAsIkIiOjB9fSwiTGluZVdlaWdodCI6MC4wLCJMaW5lVHlwZSI6MCwiUGFyZW50U3R5bGUiOm51bGx9LCJQYXJlbnRTdHlsZSI6bnVsbH0sIk1hcmdpbiI6eyIkaWQiOiI4OTUiLCJUb3AiOjAuMCwiTGVmdCI6MC4wLCJSaWdodCI6MC4wLCJCb3R0b20iOjAuMH0sIlBhZGRpbmciOnsiJGlkIjoiODk2IiwiVG9wIjowLjAsIkxlZnQiOjAuMCwiUmlnaHQiOjAuMCwiQm90dG9tIjowLjB9LCJJc1Zpc2libGUiOmZhbHNlLCJXaWR0aCI6MC4wLCJIZWlnaHQiOjAuMCwiQm9yZGVyU3R5bGUiOm51bGwsIlBhcmVudFN0eWxlIjpudWxsfX1dLCJJZCI6IjgxOTgzYTUwLTNiYzctNDhkOC04ZjNjLWRkMzhjZTNmNjZkZCIsIkluZGV4IjoxLCJIZWFkZXJUZXh0IjoiRGV2ZWxvcCIsIlN0eWxlIjp7IiRpZCI6Ijg5NyIsIkhlYWRlclN0eWxlIjp7IiRpZCI6Ijg5OCIsIlRleHRJc1ZlcnRpY2FsIjpmYWxzZSwiVGV4dFN0eWxlIjp7IiRpZCI6Ijg5OSIsIkZvbnRTZXR0aW5ncyI6eyIkaWQiOiI5MDAiLCJGb250U2l6ZSI6MTAsIkZvbnROYW1lIjoiRnJhbmtsaW4gR290aGljIE1lZGl1bSIsIklzQm9sZCI6ZmFsc2UsIklzSXRhbGljIjpmYWxzZSwiSXNVbmRlcmxpbmVkIjpmYWxzZSwiUGFyZW50U3R5bGUiOm51bGx9LCJBdXRvU2l6ZSI6MiwiRm9yZWdyb3VuZCI6eyIkaWQiOiI5MDEiLCJDb2xvciI6eyIkaWQiOiI5MDIiLCJBIjoyNTUsIlIiOjAsIkciOjAsIkIiOjB9fSwiTWF4V2lkdGgiOjExMS4yNDAwMDAwMDAwMDAwMSwiTWF4SGVpZ2h0IjoiSW5maW5pdHkiLCJTbWFydEZvcmVncm91bmRJc0FjdGl2ZSI6ZmFsc2UsIkhvcml6b250YWxBbGlnbm1lbnQiOjAsIlZlcnRpY2FsQWxpZ25tZW50IjowLCJTbWFydEZvcmVncm91bmQiOm51bGwsIkJhY2tncm91bmRGaWxsVHlwZSI6MCwiTWFyZ2luIjp7IiRpZCI6IjkwMyIsIlRvcCI6MC4wLCJMZWZ0IjowLjAsIlJpZ2h0IjowLjAsIkJvdHRvbSI6MC4wfSwiUGFkZGluZyI6eyIkaWQiOiI5MDQiLCJUb3AiOjAuMCwiTGVmdCI6MC4wLCJSaWdodCI6MC4wLCJCb3R0b20iOjAuMH0sIkJhY2tncm91bmQiOm51bGwsIklzVmlzaWJsZSI6ZmFsc2UsIldpZHRoIjowLjAsIkhlaWdodCI6MC4wLCJCb3JkZXJTdHlsZSI6bnVsbCwiUGFyZW50U3R5bGUiOm51bGx9LCJSZWN0YW5nbGVTdHlsZSI6eyIkaWQiOiI5MDUiLCJNYXJnaW4iOnsiJGlkIjoiOTA2IiwiVG9wIjowLjAsIkxlZnQiOjAuMCwiUmlnaHQiOjAuMCwiQm90dG9tIjowLjB9LCJQYWRkaW5nIjp7IiRpZCI6IjkwNyIsIlRvcCI6MC4wLCJMZWZ0IjowLjAsIlJpZ2h0IjowLjAsIkJvdHRvbSI6MC4wfSwiQmFja2dyb3VuZCI6eyIkaWQiOiI5MDgiLCJDb2xvciI6eyIkaWQiOiI5MDkiLCJBIjoxMjcsIlIiOjE2OSwiRyI6MTAzLCJCIjoyMDN9fSwiSXNWaXNpYmxlIjp0cnVlLCJXaWR0aCI6MC4wLCJIZWlnaHQiOjAuMCwiQm9yZGVyU3R5bGUiOnsiJGlkIjoiOTEwIiwiTGluZUNvbG9yIjp7IiRyZWYiOiI2MjIifSwiTGluZVdlaWdodCI6MC4wLCJMaW5lVHlwZSI6MCwiUGFyZW50U3R5bGUiOm51bGx9LCJQYXJlbnRTdHlsZSI6bnVsbH0sIk1hcmdpbiI6eyIkaWQiOiI5MTEiLCJUb3AiOjAuMCwiTGVmdCI6MC4wLCJSaWdodCI6MC4wLCJCb3R0b20iOjAuMH0sIlBhZGRpbmciOnsiJGlkIjoiOTEyIiwiVG9wIjowLjAsIkxlZnQiOjAuMCwiUmlnaHQiOjAuMCwiQm90dG9tIjowLjB9LCJCYWNrZ3JvdW5kIjpudWxsLCJJc1Zpc2libGUiOnRydWUsIldpZHRoIjowLjAsIkhlaWdodCI6MC4wLCJCb3JkZXJTdHlsZSI6bnVsbCwiUGFyZW50U3R5bGUiOm51bGx9LCJCYWNrZ3JvdW5kU3R5bGUiOnsiJGlkIjoiOTEzIiwiTWFyZ2luIjp7IiRpZCI6IjkxNCIsIlRvcCI6MC4wLCJMZWZ0IjowLjAsIlJpZ2h0IjowLjAsIkJvdHRvbSI6MC4wfSwiUGFkZGluZyI6eyIkaWQiOiI5MTUiLCJUb3AiOjAuMCwiTGVmdCI6MC4wLCJSaWdodCI6MC4wLCJCb3R0b20iOjAuMH0sIkJhY2tncm91bmQiOnsiJGlkIjoiOTE2IiwiQ29sb3IiOnsiJGlkIjoiOTE3IiwiQSI6MzgsIlIiOjE2OSwiRyI6MTAzLCJCIjoyMDN9fSwiSXNWaXNpYmxlIjp0cnVlLCJXaWR0aCI6MC4wLCJIZWlnaHQiOjAuMCwiQm9yZGVyU3R5bGUiOnsiJGlkIjoiOTE4IiwiTGluZUNvbG9yIjp7IiRyZWYiOiI2MzIifSwiTGluZVdlaWdodCI6MC4wLCJMaW5lVHlwZSI6MCwiUGFyZW50U3R5bGUiOm51bGx9LCJQYXJlbnRTdHlsZSI6bnVsbH0sIklzQWJvdmVUaW1lYmFuZCI6ZmFsc2UsIlNwYWNpbmciOjIsIk1hcmdpbiI6eyIkaWQiOiI5MTkiLCJUb3AiOjAuMCwiTGVmdCI6MC4wLCJSaWdodCI6MC4wLCJCb3R0b20iOjAuMH0sIlBhZGRpbmciOnsiJGlkIjoiOTIwIiwiVG9wIjowLjAsIkxlZnQiOjAuMCwiUmlnaHQiOjAuMCwiQm90dG9tIjowLjB9LCJJc1Zpc2libGUiOnRydWUsIldpZHRoIjowLjAsIkhlaWdodCI6MC4wLCJCb3JkZXJTdHlsZSI6eyIkaWQiOiI5MjEiLCJMaW5lQ29sb3IiOm51bGwsIkxpbmVXZWlnaHQiOjAuMCwiTGluZVR5cGUiOjAsIlBhcmVudFN0eWxlIjpudWxsfSwiUGFyZW50U3R5bGUiOm51bGx9fSx7IiRpZCI6IjkyMiIsIl9hY3Rpdml0aWVzIjpbeyIkaWQiOiI5MjMiLCJfcm93cyI6W3siJGlkIjoiOTI0IiwiX3Rhc2tzIjpbeyIkaWQiOiI5MjUiLCJfYXR0YWNoZWRNaWxlc3RvbmVzIjpbXSwiVGFza0RlZmluaXRpb24iOnsiJGlkIjoiOTI2IiwiR3JvdXBOYW1lIjpudWxsLCJTdGFydERhdGUiOiIyMDIzLTEyLTA3VDAwOjAwOjAwIiwiRW5kRGF0ZSI6IjIwMjMtMTItMTRUMjM6NTk6MDAiLCJQZXJjZW50YWdlQ29tcGxldGUiOjEwMC4wLCJTdHlsZSI6eyIkaWQiOiI5MjciLCJTaGFwZSI6MywiU2hhcGVUaGlja25lc3MiOjMsIkR1cmF0aW9uRm9ybWF0IjowLCJJbmNsdWRlTm9uV29ya2luZ0RheXNJbkR1cmF0aW9uIjpmYWxzZSwiUGVyY2VudGFnZUNvbXBsZXRlU3R5bGUiOnsiJGlkIjoiOTI4IiwiRm9udFNldHRpbmdzIjp7IiRpZCI6IjkyOSIsIkZvbnRTaXplIjoxMCwiRm9udE5hbWUiOiJDYWxpYnJpIiwiSXNCb2xkIjpmYWxzZSwiSXNJdGFsaWMiOmZhbHNlLCJJc1VuZGVybGluZWQiOmZhbHNlLCJQYXJlbnRTdHlsZSI6bnVsbH0sIkF1dG9TaXplIjowLCJGb3JlZ3JvdW5kIjp7IiRpZCI6IjkzMCIsIkNvbG9yIjp7IiRpZCI6Ijkz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zMiIsIlRvcCI6MC4wLCJMZWZ0IjowLjAsIlJpZ2h0IjowLjAsIkJvdHRvbSI6MC4wfSwiUGFkZGluZyI6eyIkaWQiOiI5MzMiLCJUb3AiOjAuMCwiTGVmdCI6MC4wLCJSaWdodCI6MC4wLCJCb3R0b20iOjAuMH0sIkJhY2tncm91bmQiOnsiJGlkIjoiOTM0IiwiQ29sb3IiOnsiJGlkIjoiOTM1IiwiQSI6ODksIlIiOjAsIkciOjAsIkIiOjB9fSwiSXNWaXNpYmxlIjp0cnVlLCJXaWR0aCI6MC4wLCJIZWlnaHQiOjAuMCwiQm9yZGVyU3R5bGUiOnsiJGlkIjoiOTM2IiwiTGluZUNvbG9yIjpudWxsLCJMaW5lV2VpZ2h0IjowLjAsIkxpbmVUeXBlIjowLCJQYXJlbnRTdHlsZSI6bnVsbH0sIlBhcmVudFN0eWxlIjpudWxsfSwiRHVyYXRpb25TdHlsZSI6eyIkaWQiOiI5MzciLCJGb250U2V0dGluZ3MiOnsiJGlkIjoiOTM4IiwiRm9udFNpemUiOjEwLCJGb250TmFtZSI6IkNhbGlicmkiLCJJc0JvbGQiOmZhbHNlLCJJc0l0YWxpYyI6ZmFsc2UsIklzVW5kZXJsaW5lZCI6ZmFsc2UsIlBhcmVudFN0eWxlIjpudWxsfSwiQXV0b1NpemUiOjAsIkZvcmVncm91bmQiOnsiJGlkIjoiOTM5IiwiQ29sb3IiOnsiJGlkIjoiOTQ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xIiwiVG9wIjowLjAsIkxlZnQiOjAuMCwiUmlnaHQiOjAuMCwiQm90dG9tIjowLjB9LCJQYWRkaW5nIjp7IiRpZCI6Ijk0MiIsIlRvcCI6MC4wLCJMZWZ0IjowLjAsIlJpZ2h0IjowLjAsIkJvdHRvbSI6MC4wfSwiQmFja2dyb3VuZCI6eyIkaWQiOiI5NDMiLCJDb2xvciI6eyIkaWQiOiI5NDQiLCJBIjo4OSwiUiI6MCwiRyI6MCwiQiI6MH19LCJJc1Zpc2libGUiOnRydWUsIldpZHRoIjowLjAsIkhlaWdodCI6MC4wLCJCb3JkZXJTdHlsZSI6eyIkaWQiOiI5NDUiLCJMaW5lQ29sb3IiOm51bGwsIkxpbmVXZWlnaHQiOjAuMCwiTGluZVR5cGUiOjAsIlBhcmVudFN0eWxlIjpudWxsfSwiUGFyZW50U3R5bGUiOm51bGx9LCJIb3Jpem9udGFsQ29ubmVjdG9yU3R5bGUiOnsiJGlkIjoiOTQ2IiwiTGluZUNvbG9yIjp7IiRyZWYiOiIyNyJ9LCJMaW5lV2VpZ2h0IjoxLjAsIkxpbmVUeXBlIjowLCJQYXJlbnRTdHlsZSI6bnVsbH0sIlZlcnRpY2FsQ29ubmVjdG9yU3R5bGUiOnsiJGlkIjoiOTQ3IiwiTGluZUNvbG9yIjp7IiRyZWYiOiIzMCJ9LCJMaW5lV2VpZ2h0IjowLjAsIkxpbmVUeXBlIjowLCJQYXJlbnRTdHlsZSI6bnVsbH0sIk1hcmdpbiI6bnVsbCwiU3RhcnREYXRlUG9zaXRpb24iOjYsIkVuZERhdGVQb3NpdGlvbiI6NiwiRGF0ZUlzVmlzaWJsZSI6ZmFsc2UsIlRpdGxlUG9zaXRpb24iOjMsIkR1cmF0aW9uUG9zaXRpb24iOjYsIlBlcmNlbnRhZ2VDb21wbGV0ZWRQb3NpdGlvbiI6NiwiU3BhY2luZyI6MywiSXNCZWxvd1RpbWViYW5kIjp0cnVlLCJQZXJjZW50YWdlQ29tcGxldGVTaGFwZU9wYWNpdHkiOjM1LCJTaGFwZVN0eWxlIjp7IiRpZCI6Ijk0OCIsIk1hcmdpbiI6eyIkaWQiOiI5NDkiLCJUb3AiOjAuMCwiTGVmdCI6NC4wLCJSaWdodCI6NC4wLCJCb3R0b20iOjAuMH0sIlBhZGRpbmciOnsiJGlkIjoiOTUwIiwiVG9wIjowLjAsIkxlZnQiOjAuMCwiUmlnaHQiOjAuMCwiQm90dG9tIjowLjB9LCJCYWNrZ3JvdW5kIjp7IiRpZCI6Ijk1MSIsIkNvbG9yIjp7IiRpZCI6Ijk1MiIsIkEiOjI1NSwiUiI6MTE2LCJHIjoxNzMsIkIiOjczfX0sIklzVmlzaWJsZSI6dHJ1ZSwiV2lkdGgiOjkwLjQ0MjEyMzQxMzA4NTkzOCwiSGVpZ2h0Ijo4LjgyMzU0MzU0ODU4Mzk4NDQsIkJvcmRlclN0eWxlIjp7IiRpZCI6Ijk1MyIsIkxpbmVDb2xvciI6eyIkaWQiOiI5NTQiLCIkdHlwZSI6Ik5MUkUuQ29tbW9uLkRvbS5Tb2xpZENvbG9yQnJ1c2gsIE5MUkUuQ29tbW9uIiwiQ29sb3IiOnsiJGlkIjoiOTU1IiwiQSI6MjU1LCJSIjo3MiwiRyI6NCwiQiI6M319LCJMaW5lV2VpZ2h0IjowLjAsIkxpbmVUeXBlIjowLCJQYXJlbnRTdHlsZSI6bnVsbH0sIlBhcmVudFN0eWxlIjpudWxsfSwiVGl0bGVTdHlsZSI6eyIkaWQiOiI5NTYiLCJGb250U2V0dGluZ3MiOnsiJGlkIjoiOTU3IiwiRm9udFNpemUiOjcsIkZvbnROYW1lIjoiQ2FsaWJyaSIsIklzQm9sZCI6ZmFsc2UsIklzSXRhbGljIjpmYWxzZSwiSXNVbmRlcmxpbmVkIjpmYWxzZSwiUGFyZW50U3R5bGUiOm51bGx9LCJBdXRvU2l6ZSI6MiwiRm9yZWdyb3VuZCI6eyIkaWQiOiI5NTgiLCJDb2xvciI6eyIkaWQiOiI5NTkiLCJBIjoyNTUsIlIiOjAsIkciOjAsIkIiOjB9fSwiTWF4V2lkdGgiOjEwOC4wODkzNzA3Mjc1MzkwNiwiTWF4SGVpZ2h0IjoiSW5maW5pdHkiLCJTbWFydEZvcmVncm91bmRJc0FjdGl2ZSI6ZmFsc2UsIkhvcml6b250YWxBbGlnbm1lbnQiOjEsIlZlcnRpY2FsQWxpZ25tZW50IjowLCJTbWFydEZvcmVncm91bmQiOm51bGwsIkJhY2tncm91bmRGaWxsVHlwZSI6MCwiTWFyZ2luIjp7IiRpZCI6Ijk2MCIsIlRvcCI6MC4wLCJMZWZ0IjowLjAsIlJpZ2h0IjowLjAsIkJvdHRvbSI6MC4wfSwiUGFkZGluZyI6eyIkaWQiOiI5NjEiLCJUb3AiOjAuMCwiTGVmdCI6MC4wLCJSaWdodCI6MC4wLCJCb3R0b20iOjAuMH0sIkJhY2tncm91bmQiOnsiJGlkIjoiOTYyIiwiQ29sb3IiOnsiJGlkIjoiOTYzIiwiQSI6ODksIlIiOjAsIkciOjAsIkIiOjB9fSwiSXNWaXNpYmxlIjp0cnVlLCJXaWR0aCI6MC4wLCJIZWlnaHQiOjAuMCwiQm9yZGVyU3R5bGUiOnsiJGlkIjoiOTY0IiwiTGluZUNvbG9yIjpudWxsLCJMaW5lV2VpZ2h0IjowLjAsIkxpbmVUeXBlIjowLCJQYXJlbnRTdHlsZSI6bnVsbH0sIlBhcmVudFN0eWxlIjpudWxsfSwiRGF0ZVN0eWxlIjp7IiRpZCI6Ijk2NSIsIkZvbnRTZXR0aW5ncyI6eyIkaWQiOiI5NjYiLCJGb250U2l6ZSI6OSwiRm9udE5hbWUiOiJDYWxpYnJpIiwiSXNCb2xkIjp0cnVlLCJJc0l0YWxpYyI6ZmFsc2UsIklzVW5kZXJsaW5lZCI6ZmFsc2UsIlBhcmVudFN0eWxlIjpudWxsfSwiQXV0b1NpemUiOjAsIkZvcmVncm91bmQiOnsiJHJlZiI6IjY4MiJ9LCJNYXhXaWR0aCI6MjAwLjAsIk1heEhlaWdodCI6IkluZmluaXR5IiwiU21hcnRGb3JlZ3JvdW5kSXNBY3RpdmUiOmZhbHNlLCJIb3Jpem9udGFsQWxpZ25tZW50IjowLCJWZXJ0aWNhbEFsaWdubWVudCI6MCwiU21hcnRGb3JlZ3JvdW5kIjpudWxsLCJCYWNrZ3JvdW5kRmlsbFR5cGUiOjAsIk1hcmdpbiI6eyIkaWQiOiI5NjciLCJUb3AiOjAuMCwiTGVmdCI6MC4wLCJSaWdodCI6MC4wLCJCb3R0b20iOjAuMH0sIlBhZGRpbmciOnsiJGlkIjoiOTY4IiwiVG9wIjowLjAsIkxlZnQiOjAuMCwiUmlnaHQiOjAuMCwiQm90dG9tIjowLjB9LCJCYWNrZ3JvdW5kIjp7IiRpZCI6Ijk2OSIsIkNvbG9yIjp7IiRpZCI6Ijk3MCIsIkEiOjg5LCJSIjowLCJHIjowLCJCIjowfX0sIklzVmlzaWJsZSI6dHJ1ZSwiV2lkdGgiOjAuMCwiSGVpZ2h0IjowLjAsIkJvcmRlclN0eWxlIjp7IiRpZCI6Ijk3MSIsIkxpbmVDb2xvciI6bnVsbCwiTGluZVdlaWdodCI6MC4wLCJMaW5lVHlwZSI6MCwiUGFyZW50U3R5bGUiOm51bGx9LCJQYXJlbnRTdHlsZSI6bnVsbH0sIkRhdGVGb3JtYXQiOnsiJGlkIjoiOTc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k3MyIsIkZvcm1hdCI6MCwiSXNWaXNpYmxlIjpmYWxzZSwiTGFzdEtub3duVmlzaWJpbGl0eVN0YXRlIjpmYWxzZX0sIklzVmlzaWJsZSI6dHJ1ZSwiUGFyZW50U3R5bGUiOm51bGx9LCJJbmRleCI6MCwiU21hcnREdXJhdGlvbkFjdGl2YXRlZCI6ZmFsc2UsIkRhdGVGb3JtYXQiOnsiJHJlZiI6Ijk3MiJ9LCJXZWVrTnVtYmVyaW5nIjp7IiRpZCI6Ijk3NCIsIkZvcm1hdCI6MCwiSXNWaXNpYmxlIjpmYWxzZSwiTGFzdEtub3duVmlzaWJpbGl0eVN0YXRlIjpmYWxzZX0sIklkIjoiOTRhZmUwMmQtYzI4OC00ZWY5LTkxNGMtYzJmM2EzNmU1NTA0IiwiSW1wb3J0SWQiOiIyNiIsIlRpdGxlIjoiUG9ydGZvbGlvIFByb2plY3QgQmxvZyBwb3N0ICIsIk5vdGUiOm51bGwsIkh5cGVybGluayI6eyIkaWQiOiI5NzUiLCJBZGRyZXNzIjpudWxsLCJTdWJBZGRyZXNzIjpudWxsfSwiSXNDaGFuZ2VkIjpmYWxzZSwiSXNOZXciOmZhbHNlfX1dLCJfbWlsZXN0b25lcyI6W10sIklkIjoiMDAwMDAwMDAtMDAwMC0wMDAwLTAwMDAtMDAwMDAwMDAwMDAwIiwiSXNTaW5nbGVJdGVtUm93Ijp0cnVlfSx7IiRpZCI6Ijk3NiIsIl90YXNrcyI6W10sIl9taWxlc3RvbmVzIjpbeyIkaWQiOiI5NzciLCJJZCI6IjE3Yzg1YzAxLTA3OGEtNDBjZC04ZjgyLTYzOTFmMGU2ZmIwYSIsIkluZGV4IjoxLCJHcm91cElkIjpudWxsLCJUaXRsZSI6IkJ1aWxkIHlvdXIgcG9ydGZvbGlvIHByb2plY3QgKFdlZWsgMyk6IFByb2plY3QgTGFuZGluZyBQYWdlICIsIkRhdGVUaW1lIjoiMjAyMy0xMi0wMVQyMzo1OTowMCIsIlBlcmNlbnRhZ2VDb21wbGV0ZSI6MTAwLjAsIk5vdGUiOm51bGwsIlN0eWxlIjp7IiRpZCI6Ijk3OCIsIlRpdGxlUG9zaXRpb24iOiJSaWdodCIsIkRhdGVQb3NpdGlvbiI6IlJpZ2h0IiwiU2hhcGVUeXBlIjoyLCJTaGFwZVNpemUiOjMsIlNwYWNpbmciOjMsIlNoYXBlU3R5bGUiOnsiJGlkIjoiOTc5IiwiTWFyZ2luIjp7IiRyZWYiOiIyMDIifSwiUGFkZGluZyI6eyIkcmVmIjoiMjAzIn0sIkJhY2tncm91bmQiOnsiJGlkIjoiOTgwIiwiQ29sb3IiOnsiJGlkIjoiOTgxIiwiQSI6MjU1LCJSIjo1NywiRyI6MTE0LCJCIjoxOH19LCJJc1Zpc2libGUiOnRydWUsIldpZHRoIjoxNi41NDQyNTIzOTU2Mjk4ODMsIkhlaWdodCI6MTQuMTE3NjM3NjM0Mjc3MzQ0LCJCb3JkZXJTdHlsZSI6eyIkaWQiOiI5ODIiLCJMaW5lQ29sb3IiOnsiJGlkIjoiOTgzIiwiJHR5cGUiOiJOTFJFLkNvbW1vbi5Eb20uU29saWRDb2xvckJydXNoLCBOTFJFLkNvbW1vbiIsIkNvbG9yIjp7IiRpZCI6Ijk4NCIsIkEiOjI1NSwiUiI6NzIsIkciOjQsIkIiOjN9fSwiTGluZVdlaWdodCI6MC4wLCJMaW5lVHlwZSI6MCwiUGFyZW50U3R5bGUiOm51bGx9LCJQYXJlbnRTdHlsZSI6bnVsbH0sIlRpdGxlU3R5bGUiOnsiJGlkIjoiOTg1IiwiRm9udFNldHRpbmdzIjp7IiRpZCI6Ijk4NiIsIkZvbnRTaXplIjo3LCJGb250TmFtZSI6IkNhbGlicmkiLCJJc0JvbGQiOnRydWUsIklzSXRhbGljIjpmYWxzZSwiSXNVbmRlcmxpbmVkIjpmYWxzZSwiUGFyZW50U3R5bGUiOm51bGx9LCJBdXRvU2l6ZSI6MiwiRm9yZWdyb3VuZCI6eyIkcmVmIjoiMjExIn0sIk1heFdpZHRoIjoxNzMuODIzNTQ3MzYzMjgxMjUsIk1heEhlaWdodCI6IkluZmluaXR5IiwiU21hcnRGb3JlZ3JvdW5kSXNBY3RpdmUiOmZhbHNlLCJIb3Jpem9udGFsQWxpZ25tZW50IjowLCJWZXJ0aWNhbEFsaWdubWVudCI6MCwiU21hcnRGb3JlZ3JvdW5kIjpudWxsLCJCYWNrZ3JvdW5kRmlsbFR5cGUiOjAsIk1hcmdpbiI6eyIkcmVmIjoiMjEzIn0sIlBhZGRpbmciOnsiJHJlZiI6IjIxNCJ9LCJCYWNrZ3JvdW5kIjp7IiRpZCI6Ijk4NyIsIkNvbG9yIjp7IiRpZCI6Ijk4OCIsIkEiOjg5LCJSIjowLCJHIjowLCJCIjowfX0sIklzVmlzaWJsZSI6dHJ1ZSwiV2lkdGgiOjAuMCwiSGVpZ2h0IjowLjAsIkJvcmRlclN0eWxlIjpudWxsLCJQYXJlbnRTdHlsZSI6bnVsbH0sIkRhdGVTdHlsZSI6eyIkaWQiOiI5ODkiLCJGb250U2V0dGluZ3MiOnsiJGlkIjoiOTkwIiwiRm9udFNpemUiOjksIkZvbnROYW1lIjoiQ2FsaWJyaSIsIklzQm9sZCI6ZmFsc2UsIklzSXRhbGljIjpmYWxzZSwiSXNVbmRlcmxpbmVkIjpmYWxzZSwiUGFyZW50U3R5bGUiOm51bGx9LCJBdXRvU2l6ZSI6MiwiRm9yZWdyb3VuZCI6eyIkcmVmIjoiMjE5In0sIk1heFdpZHRoIjoyMi4zMjM1NDM1NDg1ODM5ODQsIk1heEhlaWdodCI6IkluZmluaXR5IiwiU21hcnRGb3JlZ3JvdW5kSXNBY3RpdmUiOmZhbHNlLCJIb3Jpem9udGFsQWxpZ25tZW50IjowLCJWZXJ0aWNhbEFsaWdubWVudCI6MCwiU21hcnRGb3JlZ3JvdW5kIjpudWxsLCJCYWNrZ3JvdW5kRmlsbFR5cGUiOjAsIk1hcmdpbiI6eyIkcmVmIjoiMjIxIn0sIlBhZGRpbmciOnsiJHJlZiI6IjIyMiJ9LCJCYWNrZ3JvdW5kIjp7IiRpZCI6Ijk5MSIsIkNvbG9yIjp7IiRpZCI6Ijk5MiIsIkEiOjg5LCJSIjowLCJHIjowLCJCIjowfX0sIklzVmlzaWJsZSI6dHJ1ZSwiV2lkdGgiOjAuMCwiSGVpZ2h0IjowLjAsIkJvcmRlclN0eWxlIjpudWxsLCJQYXJlbnRTdHlsZSI6bnVsbH0sIkRhdGVGb3JtYXQiOnsiJGlkIjoiOTkzIiwiRm9ybWF0U3RyaW5nIjoiZCBNTU0iLCJTZXBhcmF0b3IiOiItIiwiVXNlSW50ZXJuYXRpb25hbERhdGVGb3JtYXQiOnRydWUsIkRhdGVJc1Zpc2libGUiOnRydWUsIlRpbWVJc1Zpc2libGUiOmZhbHNlLCJIb3VyRGlnaXRzIjoxLCJBbVBtRGVzaWduYXRvciI6MiwiVHJpbTAwTWludXRlcyI6ZmFsc2UsIkxhc3RLbm93blZpc2liaWxpdHlTdGF0ZSI6eyIkaWQiOiI5OTQiLCJEYXRlUGFydElzVmlzaWJsZSI6dHJ1ZSwiVGltZVBhcnRJc1Zpc2libGUiOmZhbHNlfX0sIldlZWtOdW1iZXJpbmciOnsiJGlkIjoiOTk1IiwiRm9ybWF0IjowLCJJc1Zpc2libGUiOmZhbHNlLCJMYXN0S25vd25WaXNpYmlsaXR5U3RhdGUiOmZhbHNlfSwiSXNWaXNpYmxlIjp0cnVlLCJQYXJlbnRTdHlsZSI6bnVsbH0sIkh5cGVybGluayI6bnVsbCwiSW1wb3J0SWQiOiIyOSJ9XSwiSWQiOiIwMDAwMDAwMC0wMDAwLTAwMDAtMDAwMC0wMDAwMDAwMDAwMDAiLCJJc1NpbmdsZUl0ZW1Sb3ciOnRydWV9XSwiSW5kZXgiOjI3LCJJZCI6Ijk5ZGJmYzI0LWVhMjctNDY2Yi1iOGQ3LTk3MTU5NWUxZjVhMyIsIkhlYWRlclRleHQiOm51bGwsIklzRGVmYXVsdCI6dHJ1ZSwiU3R5bGUiOnsiJGlkIjoiOTk2IiwiSGVhZGVyU3R5bGUiOnsiJGlkIjoiOTk3IiwiVGV4dFN0eWxlIjp7IiRpZCI6Ijk5OCIsIkZvbnRTZXR0aW5ncyI6eyIkaWQiOiI5OTkiLCJGb250U2l6ZSI6MTIsIkZvbnROYW1lIjoiQ2FsaWJyaSIsIklzQm9sZCI6ZmFsc2UsIklzSXRhbGljIjpmYWxzZSwiSXNVbmRlcmxpbmVkIjpmYWxzZSwiUGFyZW50U3R5bGUiOm51bGx9LCJBdXRvU2l6ZSI6MCwiRm9yZWdyb3VuZCI6eyIkaWQiOiIxMDAwIiwiQ29sb3IiOnsiJGlkIjoiMTAwMSIsIkEiOjI1NSwiUiI6MCwiRyI6MCwiQiI6MH19LCJNYXhXaWR0aCI6MC4wLCJNYXhIZWlnaHQiOjAuMCwiU21hcnRGb3JlZ3JvdW5kSXNBY3RpdmUiOmZhbHNlLCJIb3Jpem9udGFsQWxpZ25tZW50IjowLCJWZXJ0aWNhbEFsaWdubWVudCI6MCwiU21hcnRGb3JlZ3JvdW5kIjpudWxsLCJCYWNrZ3JvdW5kRmlsbFR5cGUiOjAsIk1hcmdpbiI6eyIkaWQiOiIxMDAyIiwiVG9wIjowLjAsIkxlZnQiOjAuMCwiUmlnaHQiOjAuMCwiQm90dG9tIjowLjB9LCJQYWRkaW5nIjp7IiRpZCI6IjEwMDMiLCJUb3AiOjAuMCwiTGVmdCI6MC4wLCJSaWdodCI6MC4wLCJCb3R0b20iOjAuMH0sIkJhY2tncm91bmQiOm51bGwsIklzVmlzaWJsZSI6ZmFsc2UsIldpZHRoIjowLjAsIkhlaWdodCI6MC4wLCJCb3JkZXJTdHlsZSI6bnVsbCwiUGFyZW50U3R5bGUiOm51bGx9LCJSZWN0YW5nbGVTdHlsZSI6eyIkaWQiOiIxMDA0IiwiTWFyZ2luIjp7IiRpZCI6IjEwMDUiLCJUb3AiOjAuMCwiTGVmdCI6MC4wLCJSaWdodCI6MC4wLCJCb3R0b20iOjAuMH0sIlBhZGRpbmciOnsiJGlkIjoiMTAwNiIsIlRvcCI6MC4wLCJMZWZ0IjowLjAsIlJpZ2h0IjowLjAsIkJvdHRvbSI6MC4wfSwiQmFja2dyb3VuZCI6eyIkaWQiOiIxMDA3IiwiQ29sb3IiOnsiJGlkIjoiMTAwOCIsIkEiOjYzLCJSIjoxMTIsIkciOjE3MywiQiI6NzF9fSwiSXNWaXNpYmxlIjpmYWxzZSwiV2lkdGgiOjAuMCwiSGVpZ2h0IjowLjAsIkJvcmRlclN0eWxlIjp7IiRpZCI6IjEwMDkiLCJMaW5lQ29sb3IiOnsiJGlkIjoiMTAxMCIsIiR0eXBlIjoiTkxSRS5Db21tb24uRG9tLlNvbGlkQ29sb3JCcnVzaCwgTkxSRS5Db21tb24iLCJDb2xvciI6eyIkaWQiOiIxMDExIiwiQSI6MjU1LCJSIjoyNTUsIkciOjAsIkIiOjB9fSwiTGluZVdlaWdodCI6MC4wLCJMaW5lVHlwZSI6MCwiUGFyZW50U3R5bGUiOm51bGx9LCJQYXJlbnRTdHlsZSI6bnVsbH0sIk1hcmdpbiI6eyIkaWQiOiIxMDEyIiwiVG9wIjowLjAsIkxlZnQiOjAuMCwiUmlnaHQiOjAuMCwiQm90dG9tIjowLjB9LCJQYWRkaW5nIjp7IiRpZCI6IjEwMTMiLCJUb3AiOjAuMCwiTGVmdCI6MC4wLCJSaWdodCI6MC4wLCJCb3R0b20iOjAuMH0sIkJhY2tncm91bmQiOm51bGwsIklzVmlzaWJsZSI6dHJ1ZSwiV2lkdGgiOjAuMCwiSGVpZ2h0IjowLjAsIkJvcmRlclN0eWxlIjpudWxsLCJQYXJlbnRTdHlsZSI6bnVsbH0sIkJhY2tncm91bmRTdHlsZSI6eyIkaWQiOiIxMDE0IiwiTWFyZ2luIjp7IiRpZCI6IjEwMTUiLCJUb3AiOjAuMCwiTGVmdCI6MC4wLCJSaWdodCI6MC4wLCJCb3R0b20iOjAuMH0sIlBhZGRpbmciOnsiJGlkIjoiMTAxNiIsIlRvcCI6MC4wLCJMZWZ0IjowLjAsIlJpZ2h0IjowLjAsIkJvdHRvbSI6MC4wfSwiQmFja2dyb3VuZCI6eyIkaWQiOiIxMDE3IiwiQ29sb3IiOnsiJGlkIjoiMTAxOCIsIkEiOjUxLCJSIjoxNjUsIkciOjE2NSwiQiI6MTY1fX0sIklzVmlzaWJsZSI6dHJ1ZSwiV2lkdGgiOjAuMCwiSGVpZ2h0IjowLjAsIkJvcmRlclN0eWxlIjp7IiRpZCI6IjEwMTkiLCJMaW5lQ29sb3IiOnsiJGlkIjoiMTAyMCIsIiR0eXBlIjoiTkxSRS5Db21tb24uRG9tLlNvbGlkQ29sb3JCcnVzaCwgTkxSRS5Db21tb24iLCJDb2xvciI6eyIkaWQiOiIxMDIxIiwiQSI6MjU1LCJSIjoyNTUsIkciOjAsIkIiOjB9fSwiTGluZVdlaWdodCI6MC4wLCJMaW5lVHlwZSI6MCwiUGFyZW50U3R5bGUiOm51bGx9LCJQYXJlbnRTdHlsZSI6bnVsbH0sIk1hcmdpbiI6eyIkaWQiOiIxMDIyIiwiVG9wIjowLjAsIkxlZnQiOjAuMCwiUmlnaHQiOjAuMCwiQm90dG9tIjowLjB9LCJQYWRkaW5nIjp7IiRpZCI6IjEwMjMiLCJUb3AiOjAuMCwiTGVmdCI6MC4wLCJSaWdodCI6MC4wLCJCb3R0b20iOjAuMH0sIklzVmlzaWJsZSI6ZmFsc2UsIldpZHRoIjowLjAsIkhlaWdodCI6MC4wLCJCb3JkZXJTdHlsZSI6bnVsbCwiUGFyZW50U3R5bGUiOm51bGx9fV0sIklkIjoiYWQzZDZkMGQtZmJjMy00YjUzLWI4YWQtMzYzOGUwZjBkMWRhIiwiSW5kZXgiOjIsIkhlYWRlclRleHQiOiJMYXVuY2giLCJTdHlsZSI6eyIkaWQiOiIxMDI0IiwiSGVhZGVyU3R5bGUiOnsiJGlkIjoiMTAyNSIsIlRleHRJc1ZlcnRpY2FsIjpmYWxzZSwiVGV4dFN0eWxlIjp7IiRpZCI6IjEwMjYiLCJGb250U2V0dGluZ3MiOnsiJGlkIjoiMTAyNyIsIkZvbnRTaXplIjoxMCwiRm9udE5hbWUiOiJGcmFua2xpbiBHb3RoaWMgTWVkaXVtIiwiSXNCb2xkIjpmYWxzZSwiSXNJdGFsaWMiOmZhbHNlLCJJc1VuZGVybGluZWQiOmZhbHNlLCJQYXJlbnRTdHlsZSI6bnVsbH0sIkF1dG9TaXplIjoyLCJGb3JlZ3JvdW5kIjp7IiRpZCI6IjEwMjgiLCJDb2xvciI6eyIkaWQiOiIxMDI5IiwiQSI6MjU1LCJSIjowLCJHIjowLCJCIjowfX0sIk1heFdpZHRoIjoxMTcuMTIsIk1heEhlaWdodCI6IkluZmluaXR5IiwiU21hcnRGb3JlZ3JvdW5kSXNBY3RpdmUiOmZhbHNlLCJIb3Jpem9udGFsQWxpZ25tZW50IjowLCJWZXJ0aWNhbEFsaWdubWVudCI6MCwiU21hcnRGb3JlZ3JvdW5kIjpudWxsLCJCYWNrZ3JvdW5kRmlsbFR5cGUiOjAsIk1hcmdpbiI6eyIkaWQiOiIxMDMwIiwiVG9wIjowLjAsIkxlZnQiOjAuMCwiUmlnaHQiOjAuMCwiQm90dG9tIjowLjB9LCJQYWRkaW5nIjp7IiRpZCI6IjEwMzEiLCJUb3AiOjAuMCwiTGVmdCI6MC4wLCJSaWdodCI6MC4wLCJCb3R0b20iOjAuMH0sIkJhY2tncm91bmQiOm51bGwsIklzVmlzaWJsZSI6ZmFsc2UsIldpZHRoIjowLjAsIkhlaWdodCI6MC4wLCJCb3JkZXJTdHlsZSI6bnVsbCwiUGFyZW50U3R5bGUiOm51bGx9LCJSZWN0YW5nbGVTdHlsZSI6eyIkaWQiOiIxMDMyIiwiTWFyZ2luIjp7IiRpZCI6IjEwMzMiLCJUb3AiOjAuMCwiTGVmdCI6MC4wLCJSaWdodCI6MC4wLCJCb3R0b20iOjAuMH0sIlBhZGRpbmciOnsiJGlkIjoiMTAzNCIsIlRvcCI6MC4wLCJMZWZ0IjowLjAsIlJpZ2h0IjowLjAsIkJvdHRvbSI6MC4wfSwiQmFja2dyb3VuZCI6eyIkaWQiOiIxMDM1IiwiQ29sb3IiOnsiJGlkIjoiMTAzNiIsIkEiOjEyNywiUiI6NjgsIkciOjE5MCwiQiI6MTY5fX0sIklzVmlzaWJsZSI6dHJ1ZSwiV2lkdGgiOjAuMCwiSGVpZ2h0IjowLjAsIkJvcmRlclN0eWxlIjp7IiRpZCI6IjEwMzciLCJMaW5lQ29sb3IiOnsiJHJlZiI6IjYyMiJ9LCJMaW5lV2VpZ2h0IjowLjAsIkxpbmVUeXBlIjowLCJQYXJlbnRTdHlsZSI6bnVsbH0sIlBhcmVudFN0eWxlIjpudWxsfSwiTWFyZ2luIjp7IiRpZCI6IjEwMzgiLCJUb3AiOjAuMCwiTGVmdCI6MC4wLCJSaWdodCI6MC4wLCJCb3R0b20iOjAuMH0sIlBhZGRpbmciOnsiJGlkIjoiMTAzOSIsIlRvcCI6MC4wLCJMZWZ0IjowLjAsIlJpZ2h0IjowLjAsIkJvdHRvbSI6MC4wfSwiQmFja2dyb3VuZCI6bnVsbCwiSXNWaXNpYmxlIjp0cnVlLCJXaWR0aCI6MC4wLCJIZWlnaHQiOjAuMCwiQm9yZGVyU3R5bGUiOm51bGwsIlBhcmVudFN0eWxlIjpudWxsfSwiQmFja2dyb3VuZFN0eWxlIjp7IiRpZCI6IjEwNDAiLCJNYXJnaW4iOnsiJGlkIjoiMTA0MSIsIlRvcCI6MC4wLCJMZWZ0IjowLjAsIlJpZ2h0IjowLjAsIkJvdHRvbSI6MC4wfSwiUGFkZGluZyI6eyIkaWQiOiIxMDQyIiwiVG9wIjowLjAsIkxlZnQiOjAuMCwiUmlnaHQiOjAuMCwiQm90dG9tIjowLjB9LCJCYWNrZ3JvdW5kIjp7IiRpZCI6IjEwNDMiLCJDb2xvciI6eyIkaWQiOiIxMDQ0IiwiQSI6MzgsIlIiOjY4LCJHIjoxOTAsIkIiOjE2OX19LCJJc1Zpc2libGUiOnRydWUsIldpZHRoIjowLjAsIkhlaWdodCI6MC4wLCJCb3JkZXJTdHlsZSI6eyIkaWQiOiIxMDQ1IiwiTGluZUNvbG9yIjp7IiRyZWYiOiI2MzIifSwiTGluZVdlaWdodCI6MC4wLCJMaW5lVHlwZSI6MCwiUGFyZW50U3R5bGUiOm51bGx9LCJQYXJlbnRTdHlsZSI6bnVsbH0sIklzQWJvdmVUaW1lYmFuZCI6ZmFsc2UsIlNwYWNpbmciOjMsIk1hcmdpbiI6eyIkaWQiOiIxMDQ2IiwiVG9wIjowLjAsIkxlZnQiOjAuMCwiUmlnaHQiOjAuMCwiQm90dG9tIjowLjB9LCJQYWRkaW5nIjp7IiRpZCI6IjEwNDciLCJUb3AiOjAuMCwiTGVmdCI6MC4wLCJSaWdodCI6MC4wLCJCb3R0b20iOjAuMH0sIklzVmlzaWJsZSI6dHJ1ZSwiV2lkdGgiOjAuMCwiSGVpZ2h0IjowLjAsIkJvcmRlclN0eWxlIjp7IiRpZCI6IjEwNDgiLCJMaW5lQ29sb3IiOm51bGwsIkxpbmVXZWlnaHQiOjAuMCwiTGluZVR5cGUiOjAsIlBhcmVudFN0eWxlIjpudWxsfSwiUGFyZW50U3R5bGUiOm51bGx9fV0sIkN1bHR1cmVJbmZvTmFtZSI6ImVuLUdCIiwiU3R5bGVOYW1lIjpudWxsLCJWZXJzaW9uIjp7IiRpZCI6IjEwNDkiLCJWZXJzaW9uIjoiMy45LjAiLCJPcmlnaW5hbEFzc2VtYmx5VmVyc2lvbiI6bnVsbCwiRWRpdGlvbiI6bnVsbCwiTGFzdFNhdmVkRWRpdGlvbiI6MywiSXNQbHVzRWRpdGlvbiI6ZmFsc2UsIklzUHJvRWRpdGlvbiI6ZmFsc2V9LCJFZmZlY3QiOjAsIlN0eWxlIjp7IiRpZCI6IjEwNTAiLCJEZWZhdWx0RGVwZW5kZW5jeVN0eWxlIjp7IiRpZCI6IjEwNTEiLCJMaW5lU3R5bGUiOnsiJGlkIjoiMTA1MiIsIkxpbmVDb2xvciI6eyIkaWQiOiIxMDUzIiwiJHR5cGUiOiJOTFJFLkNvbW1vbi5Eb20uU29saWRDb2xvckJydXNoLCBOTFJFLkNvbW1vbiIsIkNvbG9yIjp7IiRpZCI6IjEwNTQiLCJBIjoyNTUsIlIiOjAsIkciOjAsIkIiOjB9fSwiTGluZVdlaWdodCI6MS4wLCJMaW5lVHlwZSI6MCwiUGFyZW50U3R5bGUiOm51bGx9LCJFbmRBcnJvd2hlYWRMaW5lU3R5bGUiOnsiJGlkIjoiMTA1NSIsIktpbmQiOjEsIldpZHRoIjoxLCJMZW5ndGgiOjAsIlBhcmVudFN0eWxlIjpudWxsfSwiQnJpbmdUb0Zyb250Ijp0cnVlLCJFbGJvd1JhZGl1cyI6MC4wLCJNYXJnaW4iOnsiJGlkIjoiMTA1NiIsIlRvcCI6MC4wLCJMZWZ0IjowLjAsIlJpZ2h0IjowLjAsIkJvdHRvbSI6MC4wfSwiUGFkZGluZyI6eyIkaWQiOiIxMDU3IiwiVG9wIjowLjAsIkxlZnQiOjAuMCwiUmlnaHQiOjAuMCwiQm90dG9tIjowLjB9LCJCYWNrZ3JvdW5kIjpudWxsLCJJc1Zpc2libGUiOnRydWUsIldpZHRoIjowLjAsIkhlaWdodCI6MC4wLCJCb3JkZXJTdHlsZSI6bnVsbCwiUGFyZW50U3R5bGUiOm51bGx9LCJDcml0aWNhbFBhdGhTdHlsZSI6eyIkaWQiOiIxMDU4IiwiQ3JpdGljYWxQYXRoU3R5bGVPcHRpb25zIjoxNSwiTGluZVN0eWxlIjp7IiRpZCI6IjEwNTkiLCJMaW5lQ29sb3IiOnsiJGlkIjoiMTA2MCIsIiR0eXBlIjoiTkxSRS5Db21tb24uRG9tLlNvbGlkQ29sb3JCcnVzaCwgTkxSRS5Db21tb24iLCJDb2xvciI6eyIkaWQiOiIxMDYxIiwiQSI6MjU1LCJSIjoyMjIsIkciOjUwLCJCIjo1MH19LCJMaW5lV2VpZ2h0IjoxLjAsIkxpbmVUeXBlIjowLCJQYXJlbnRTdHlsZSI6bnVsbH0sIlRpdGxlRm9yZWdyb3VuZCI6eyIkaWQiOiIxMDYyIiwiQ29sb3IiOnsiJGlkIjoiMTA2MyIsIkEiOjI1NSwiUiI6MTc2LCJHIjoxOSwiQiI6MjV9fSwiU2hhcGVzQmFja2dyb3VuZCI6eyIkaWQiOiIxMDY0IiwiQ29sb3IiOnsiJGlkIjoiMTA2NSIsIkEiOjI1NSwiUiI6MjUzLCJHIjoyMDMsIkIiOjIwOH19LCJTaGFwZXNCb3JkZXJTdHlsZSI6eyIkaWQiOiIxMDY2IiwiTGluZUNvbG9yIjp7IiRpZCI6IjEwNjciLCIkdHlwZSI6Ik5MUkUuQ29tbW9uLkRvbS5Tb2xpZENvbG9yQnJ1c2gsIE5MUkUuQ29tbW9uIiwiQ29sb3IiOnsiJGlkIjoiMTA2OCIsIkEiOjI1NSwiUiI6MjIyLCJHIjo1MCwiQiI6NTB9fSwiTGluZVdlaWdodCI6MS41LCJMaW5lVHlwZSI6MCwiUGFyZW50U3R5bGUiOm51bGx9LCJNYXJnaW4iOnsiJGlkIjoiMTA2OSIsIlRvcCI6MC4wLCJMZWZ0IjowLjAsIlJpZ2h0IjowLjAsIkJvdHRvbSI6MC4wfSwiUGFkZGluZyI6eyIkaWQiOiIxMDcwIiwiVG9wIjowLjAsIkxlZnQiOjAuMCwiUmlnaHQiOjAuMCwiQm90dG9tIjowLjB9LCJCYWNrZ3JvdW5kIjpudWxsLCJJc1Zpc2libGUiOnRydWUsIldpZHRoIjowLjAsIkhlaWdodCI6MC4wLCJCb3JkZXJTdHlsZSI6bnVsbCwiUGFyZW50U3R5bGUiOm51bGx9LCJQYW5lbHNTcGFjaW5nRGVmaW5pdGlvbiI6eyIkaWQiOiIxMDcxIiwiU3BhY2luZ0Fib3ZlVGltZWJhbmQiOjUsIlNwYWNpbmdCZWxvd1RpbWViYW5kIjo1LCJTcGFjaW5nQWJvdmVCZXR3ZWVuU3dpbWxhbmVzQW5kVGFza3MiOjMsIlNwYWNpbmdCZWxvd0JldHdlZW5Td2ltbGFuZXNBbmRUYXNrcyI6M30sIlRpbWViYW5kU3R5bGUiOnsiJGlkIjoiMTA3MiIsIlNjYWxlTWFya2luZyI6MCwiU2hhcGUiOjAsIlNoYXBlU3R5bGUiOnsiJGlkIjoiMTA3MyIsIk1hcmdpbiI6eyIkaWQiOiIxMDc0IiwiVG9wIjowLjAsIkxlZnQiOjEwLjAsIlJpZ2h0IjoxMC4wLCJCb3R0b20iOjAuMH0sIlBhZGRpbmciOnsiJGlkIjoiMTA3NSIsIlRvcCI6My4wLCJMZWZ0IjowLjAsIlJpZ2h0IjowLjAsIkJvdHRvbSI6My4wfSwiQmFja2dyb3VuZCI6eyIkaWQiOiIxMDc2IiwiQ29sb3IiOnsiJGlkIjoiMTA3NyIsIkEiOjI1NSwiUiI6MzMsIkciOjMzLCJCIjozM319LCJJc1Zpc2libGUiOnRydWUsIldpZHRoIjo4NTguMCwiSGVpZ2h0IjoxNC4zOTk5OTk2MTg1MzAyNzMsIkJvcmRlclN0eWxlIjp7IiRpZCI6IjEwNzgiLCJMaW5lQ29sb3IiOnsiJGlkIjoiMTA3OSIsIiR0eXBlIjoiTkxSRS5Db21tb24uRG9tLlNvbGlkQ29sb3JCcnVzaCwgTkxSRS5Db21tb24iLCJDb2xvciI6eyIkaWQiOiIxMDgwIiwiQSI6MjU1LCJSIjoyNTUsIkciOjAsIkIiOjB9fSwiTGluZVdlaWdodCI6MC4wLCJMaW5lVHlwZSI6MCwiUGFyZW50U3R5bGUiOm51bGx9LCJQYXJlbnRTdHlsZSI6bnVsbH0sIk1pZGRsZVRpZXJTaGFwZVN0eWxlIjp7IiRpZCI6IjEwODEiLCJNYXJnaW4iOnsiJGlkIjoiMTA4MiIsIlRvcCI6MC4wLCJMZWZ0IjoxMC4wLCJSaWdodCI6MTAuMCwiQm90dG9tIjowLjB9LCJQYWRkaW5nIjp7IiRpZCI6IjEwODMiLCJUb3AiOjMuMCwiTGVmdCI6MC4wLCJSaWdodCI6MC4wLCJCb3R0b20iOjMuMH0sIkJhY2tncm91bmQiOnsiJGlkIjoiMTA4NCIsIkNvbG9yIjp7IiRpZCI6IjEwODUiLCJBIjoyNTUsIlIiOjMzLCJHIjozMywiQiI6MzN9fSwiSXNWaXNpYmxlIjp0cnVlLCJXaWR0aCI6ODU4LjAsIkhlaWdodCI6MTQuMzk5OTk5NjE4NTMwMjczLCJCb3JkZXJTdHlsZSI6eyIkaWQiOiIxMDg2IiwiTGluZUNvbG9yIjp7IiRpZCI6IjEwODciLCIkdHlwZSI6Ik5MUkUuQ29tbW9uLkRvbS5Tb2xpZENvbG9yQnJ1c2gsIE5MUkUuQ29tbW9uIiwiQ29sb3IiOnsiJGlkIjoiMTA4OCIsIkEiOjI1NSwiUiI6MjU1LCJHIjowLCJCIjowfX0sIkxpbmVXZWlnaHQiOjAuMCwiTGluZVR5cGUiOjAsIlBhcmVudFN0eWxlIjpudWxsfSwiUGFyZW50U3R5bGUiOm51bGx9LCJCb3R0b21UaWVyU2hhcGVTdHlsZSI6eyIkaWQiOiIxMDg5IiwiTWFyZ2luIjp7IiRpZCI6IjEwOTAiLCJUb3AiOjAuMCwiTGVmdCI6MTAuMCwiUmlnaHQiOjEwLjAsIkJvdHRvbSI6MC4wfSwiUGFkZGluZyI6eyIkaWQiOiIxMDkxIiwiVG9wIjozLjAsIkxlZnQiOjAuMCwiUmlnaHQiOjAuMCwiQm90dG9tIjozLjB9LCJCYWNrZ3JvdW5kIjp7IiRpZCI6IjEwOTIiLCJDb2xvciI6eyIkaWQiOiIxMDkzIiwiQSI6MjU1LCJSIjozMCwiRyI6ODEsIkIiOjg1fX0sIklzVmlzaWJsZSI6dHJ1ZSwiV2lkdGgiOjg1OC4wLCJIZWlnaHQiOjE0LjM5OTk5OTYxODUzMDI3MywiQm9yZGVyU3R5bGUiOnsiJGlkIjoiMTA5NCIsIkxpbmVDb2xvciI6eyIkaWQiOiIxMDk1IiwiJHR5cGUiOiJOTFJFLkNvbW1vbi5Eb20uU29saWRDb2xvckJydXNoLCBOTFJFLkNvbW1vbiIsIkNvbG9yIjp7IiRpZCI6IjEwOTYiLCJBIjoyNTUsIlIiOjI1NSwiRyI6MCwiQiI6MH19LCJMaW5lV2VpZ2h0IjowLjAsIkxpbmVUeXBlIjowLCJQYXJlbnRTdHlsZSI6bnVsbH0sIlBhcmVudFN0eWxlIjpudWxsfSwiUmlnaHRFbmRDYXBzU3R5bGUiOnsiJGlkIjoiMTA5NyIsIkZvbnRTZXR0aW5ncyI6eyIkaWQiOiIxMDk4IiwiRm9udFNpemUiOjE5LCJGb250TmFtZSI6IkNhbGlicmkiLCJJc0JvbGQiOnRydWUsIklzSXRhbGljIjpmYWxzZSwiSXNVbmRlcmxpbmVkIjpmYWxzZSwiUGFyZW50U3R5bGUiOm51bGx9LCJBdXRvU2l6ZSI6MCwiRm9yZWdyb3VuZCI6eyIkaWQiOiIxMDk5IiwiQ29sb3IiOnsiJGlkIjoiMTEwM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EwMSIsIlRvcCI6MC4wLCJMZWZ0IjowLjAsIlJpZ2h0IjoyMC4wLCJCb3R0b20iOjAuMH0sIlBhZGRpbmciOnsiJGlkIjoiMTEwMiIsIlRvcCI6MC4wLCJMZWZ0IjowLjAsIlJpZ2h0IjowLjAsIkJvdHRvbSI6MC4wfSwiQmFja2dyb3VuZCI6eyIkaWQiOiIxMTAzIiwiQ29sb3IiOnsiJGlkIjoiMTEwNCIsIkEiOjg5LCJSIjowLCJHIjowLCJCIjowfX0sIklzVmlzaWJsZSI6dHJ1ZSwiV2lkdGgiOjAuMCwiSGVpZ2h0IjowLjAsIkJvcmRlclN0eWxlIjpudWxsLCJQYXJlbnRTdHlsZSI6bnVsbH0sIkxlZnRFbmRDYXBzU3R5bGUiOnsiJGlkIjoiMTEwNSIsIkZvbnRTZXR0aW5ncyI6eyIkaWQiOiIxMTA2IiwiRm9udFNpemUiOjE5LCJGb250TmFtZSI6IkNhbGlicmkiLCJJc0JvbGQiOnRydWUsIklzSXRhbGljIjpmYWxzZSwiSXNVbmRlcmxpbmVkIjpmYWxzZSwiUGFyZW50U3R5bGUiOm51bGx9LCJBdXRvU2l6ZSI6MCwiRm9yZWdyb3VuZCI6eyIkaWQiOiIxMTA3IiwiQ29sb3IiOnsiJGlkIjoiMTEwO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EwOSIsIlRvcCI6MC4wLCJMZWZ0IjoyMC4wLCJSaWdodCI6MC4wLCJCb3R0b20iOjAuMH0sIlBhZGRpbmciOnsiJGlkIjoiMTExMCIsIlRvcCI6MC4wLCJMZWZ0IjowLjAsIlJpZ2h0IjowLjAsIkJvdHRvbSI6MC4wfSwiQmFja2dyb3VuZCI6eyIkaWQiOiIxMTExIiwiQ29sb3IiOnsiJGlkIjoiMTExMiIsIkEiOjg5LCJSIjowLCJHIjowLCJCIjowfX0sIklzVmlzaWJsZSI6dHJ1ZSwiV2lkdGgiOjAuMCwiSGVpZ2h0IjowLjAsIkJvcmRlclN0eWxlIjpudWxsLCJQYXJlbnRTdHlsZSI6bnVsbH0sIlRvZGF5VGV4dFN0eWxlIjp7IiRpZCI6IjExMTMiLCJGb250U2V0dGluZ3MiOnsiJGlkIjoiMTExNCIsIkZvbnRTaXplIjoxMiwiRm9udE5hbWUiOiJDYWxpYnJpIiwiSXNCb2xkIjpmYWxzZSwiSXNJdGFsaWMiOmZhbHNlLCJJc1VuZGVybGluZWQiOmZhbHNlLCJQYXJlbnRTdHlsZSI6bnVsbH0sIkF1dG9TaXplIjowLCJGb3JlZ3JvdW5kIjp7IiRpZCI6IjExMTUiLCJDb2xvciI6eyIkaWQiOiIxMTE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xMTciLCJUb3AiOjAuMCwiTGVmdCI6MC4wLCJSaWdodCI6MC4wLCJCb3R0b20iOjAuMH0sIlBhZGRpbmciOnsiJGlkIjoiMTExOCIsIlRvcCI6MC4wLCJMZWZ0IjowLjAsIlJpZ2h0IjowLjAsIkJvdHRvbSI6MC4wfSwiQmFja2dyb3VuZCI6eyIkaWQiOiIxMTE5IiwiQ29sb3IiOnsiJGlkIjoiMTEyMCIsIkEiOjg5LCJSIjowLCJHIjowLCJCIjowfX0sIklzVmlzaWJsZSI6dHJ1ZSwiV2lkdGgiOjAuMCwiSGVpZ2h0IjowLjAsIkJvcmRlclN0eWxlIjpudWxsLCJQYXJlbnRTdHlsZSI6bnVsbH0sIlRvZGF5TWFya2VyU3R5bGUiOnsiJGlkIjoiMTEyMSIsIk1hcmdpbiI6eyIkaWQiOiIxMTIyIiwiVG9wIjowLjAsIkxlZnQiOjAuMCwiUmlnaHQiOjAuMCwiQm90dG9tIjowLjB9LCJQYWRkaW5nIjp7IiRpZCI6IjExMjMiLCJUb3AiOjAuMCwiTGVmdCI6MC4wLCJSaWdodCI6MC4wLCJCb3R0b20iOjAuMH0sIkJhY2tncm91bmQiOnsiJGlkIjoiMTEyNCIsIkNvbG9yIjp7IiRpZCI6IjExMjUiLCJBIjoyNTUsIlIiOjI1NSwiRyI6MCwiQiI6MH19LCJJc1Zpc2libGUiOnRydWUsIldpZHRoIjowLjAsIkhlaWdodCI6MC4wLCJCb3JkZXJTdHlsZSI6bnVsbCwiUGFyZW50U3R5bGUiOm51bGx9LCJTY2FsZVN0eWxlIjp7IiRpZCI6IjExMjYiLCJTaGFwZSI6MCwiU2hvd1NlZ21lbnRTZXBhcmF0b3JzIjp0cnVlLCJTZWdtZW50U2VwYXJhdG9yT3BhY2l0eSI6MzAsIkhhc0JlZW5WaXNpYmxlQmVmb3JlIjp0cnVlLCJGb250U2V0dGluZ3MiOnsiJGlkIjoiMTEyNyIsIkZvbnRTaXplIjoxMSwiRm9udE5hbWUiOiJDYWxpYnJpIiwiSXNCb2xkIjpmYWxzZSwiSXNJdGFsaWMiOmZhbHNlLCJJc1VuZGVybGluZWQiOmZhbHNlLCJQYXJlbnRTdHlsZSI6bnVsbH0sIkF1dG9TaXplIjowLCJGb3JlZ3JvdW5kIjp7IiRpZCI6IjExMjgiLCJDb2xvciI6eyIkaWQiOiIxMTI5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xMzAiLCJUb3AiOjAuMCwiTGVmdCI6NS4wLCJSaWdodCI6MC4wLCJCb3R0b20iOjAuMH0sIlBhZGRpbmciOnsiJGlkIjoiMTEzMSIsIlRvcCI6MC4wLCJMZWZ0IjowLjAsIlJpZ2h0IjowLjAsIkJvdHRvbSI6MC4wfSwiQmFja2dyb3VuZCI6eyIkaWQiOiIxMTMyIiwiQ29sb3IiOnsiJGlkIjoiMTEzMyIsIkEiOjg5LCJSIjowLCJHIjowLCJCIjowfX0sIklzVmlzaWJsZSI6dHJ1ZSwiV2lkdGgiOjAuMCwiSGVpZ2h0IjowLjAsIkJvcmRlclN0eWxlIjpudWxsLCJQYXJlbnRTdHlsZSI6bnVsbH0sIlNpbmdsZVNjYWxlU2hhcGVTdHlsZSI6eyIkaWQiOiIxMTM0IiwiU2hhcGUiOjMsIkhlaWdodCI6MjAuMH0sIk1pZGRsZVRpZXJTY2FsZVN0eWxlIjp7IiRpZCI6IjExMzUiLCJTaGFwZSI6MCwiU2hvd1NlZ21lbnRTZXBhcmF0b3JzIjp0cnVlLCJTZWdtZW50U2VwYXJhdG9yT3BhY2l0eSI6MzAsIkhhc0JlZW5WaXNpYmxlQmVmb3JlIjp0cnVlLCJGb250U2V0dGluZ3MiOnsiJGlkIjoiMTEzNiIsIkZvbnRTaXplIjoxMSwiRm9udE5hbWUiOiJDYWxpYnJpIiwiSXNCb2xkIjpmYWxzZSwiSXNJdGFsaWMiOmZhbHNlLCJJc1VuZGVybGluZWQiOmZhbHNlLCJQYXJlbnRTdHlsZSI6bnVsbH0sIkF1dG9TaXplIjowLCJGb3JlZ3JvdW5kIjp7IiRyZWYiOiIxMTI4In0sIk1heFdpZHRoIjoyMDAuMCwiTWF4SGVpZ2h0IjoiSW5maW5pdHkiLCJTbWFydEZvcmVncm91bmRJc0FjdGl2ZSI6ZmFsc2UsIkhvcml6b250YWxBbGlnbm1lbnQiOjAsIlZlcnRpY2FsQWxpZ25tZW50IjoxLCJTbWFydEZvcmVncm91bmQiOm51bGwsIkJhY2tncm91bmRGaWxsVHlwZSI6MCwiTWFyZ2luIjp7IiRpZCI6IjExMzciLCJUb3AiOjAuMCwiTGVmdCI6NS4wLCJSaWdodCI6MC4wLCJCb3R0b20iOjAuMH0sIlBhZGRpbmciOnsiJGlkIjoiMTEzOCIsIlRvcCI6MC4wLCJMZWZ0IjowLjAsIlJpZ2h0IjowLjAsIkJvdHRvbSI6MC4wfSwiQmFja2dyb3VuZCI6eyIkaWQiOiIxMTM5IiwiQ29sb3IiOnsiJGlkIjoiMTE0MCIsIkEiOjg5LCJSIjowLCJHIjowLCJCIjowfX0sIklzVmlzaWJsZSI6dHJ1ZSwiV2lkdGgiOjAuMCwiSGVpZ2h0IjowLjAsIkJvcmRlclN0eWxlIjpudWxsLCJQYXJlbnRTdHlsZSI6bnVsbH0sIkJvdHRvbVRpZXJTY2FsZVN0eWxlIjp7IiRpZCI6IjExNDEiLCJTaGFwZSI6MCwiU2hvd1NlZ21lbnRTZXBhcmF0b3JzIjp0cnVlLCJTZWdtZW50U2VwYXJhdG9yT3BhY2l0eSI6MzAsIkhhc0JlZW5WaXNpYmxlQmVmb3JlIjp0cnVlLCJGb250U2V0dGluZ3MiOnsiJGlkIjoiMTE0MiIsIkZvbnRTaXplIjoxMiwiRm9udE5hbWUiOiJDYWxpYnJpIiwiSXNCb2xkIjpmYWxzZSwiSXNJdGFsaWMiOmZhbHNlLCJJc1VuZGVybGluZWQiOmZhbHNlLCJQYXJlbnRTdHlsZSI6bnVsbH0sIkF1dG9TaXplIjowLCJGb3JlZ3JvdW5kIjp7IiRyZWYiOiIxMTI4In0sIk1heFdpZHRoIjoyMDAuMCwiTWF4SGVpZ2h0IjoiSW5maW5pdHkiLCJTbWFydEZvcmVncm91bmRJc0FjdGl2ZSI6ZmFsc2UsIkhvcml6b250YWxBbGlnbm1lbnQiOjAsIlZlcnRpY2FsQWxpZ25tZW50IjoxLCJTbWFydEZvcmVncm91bmQiOm51bGwsIkJhY2tncm91bmRGaWxsVHlwZSI6MCwiTWFyZ2luIjp7IiRpZCI6IjExNDMiLCJUb3AiOjAuMCwiTGVmdCI6NS4wLCJSaWdodCI6MC4wLCJCb3R0b20iOjAuMH0sIlBhZGRpbmciOnsiJGlkIjoiMTE0NCIsIlRvcCI6MC4wLCJMZWZ0IjowLjAsIlJpZ2h0IjowLjAsIkJvdHRvbSI6MC4wfSwiQmFja2dyb3VuZCI6eyIkaWQiOiIxMTQ1IiwiQ29sb3IiOnsiJGlkIjoiMTE0NiIsIkEiOjg5LCJSIjowLCJHIjowLCJCIjowfX0sIklzVmlzaWJsZSI6ZmFsc2UsIldpZHRoIjowLjAsIkhlaWdodCI6MC4wLCJCb3JkZXJTdHlsZSI6bnVsbCwiUGFyZW50U3R5bGUiOm51bGx9LCJFbGFwc2VkVGltZUJhY2tncm91bmQiOnsiJGlkIjoiMTE0NyIsIkNvbG9yIjp7IiRpZCI6IjExNDgiLCJBIjoxOTEsIlIiOjI1NSwiRyI6MCwiQiI6MH19LCJBcHBlbmRZZWFyT25ZZWFyQ2hhbmdlIjpmYWxzZSwiRWxhcHNlZFRpbWVGb3JtYXQiOjIsIlRvZGF5TWFya2VyUG9zaXRpb24iOjAsIlF1aWNrUG9zaXRpb24iOjMsIkFic29sdXRlUG9zaXRpb24iOjczLjU1MjkxLCJNYXJnaW4iOnsiJGlkIjoiMTE0OSIsIlRvcCI6MC4wLCJMZWZ0IjoxMC4wLCJSaWdodCI6MTAuMCwiQm90dG9tIjowLjB9LCJQYWRkaW5nIjp7IiRpZCI6IjExNTAiLCJUb3AiOjAuMCwiTGVmdCI6MC4wLCJSaWdodCI6MC4wLCJCb3R0b20iOjAuMH0sIkJhY2tncm91bmQiOnsiJGlkIjoiMTE1MSIsIkNvbG9yIjp7IiRpZCI6IjExNTIiLCJBIjoyNTUsIlIiOjQ3LCJHIjo1NCwiQiI6MTUzfX0sIklzVmlzaWJsZSI6dHJ1ZSwiV2lkdGgiOjAuMCwiSGVpZ2h0IjowLjAsIkJvcmRlclN0eWxlIjpudWxsLCJQYXJlbnRTdHlsZSI6bnVsbH0sIkRlZmF1bHRNaWxlc3RvbmVTdHlsZSI6eyIkaWQiOiIxMTUzIiwiU2hhcGUiOjIsIkNvbm5lY3Rvck1hcmdpbiI6eyIkaWQiOiIxMTU0IiwiVG9wIjowLjAsIkxlZnQiOjIuMCwiUmlnaHQiOjIuMCwiQm90dG9tIjowLjB9LCJDb25uZWN0b3JTdHlsZSI6eyIkaWQiOiIxMTU1IiwiTGluZUNvbG9yIjp7IiRpZCI6IjExNTYiLCIkdHlwZSI6Ik5MUkUuQ29tbW9uLkRvbS5Tb2xpZENvbG9yQnJ1c2gsIE5MUkUuQ29tbW9uIiwiQ29sb3IiOnsiJGlkIjoiMTE1NyIsIkEiOjEyNywiUiI6NzksIkciOjEyOSwiQiI6MTg5fX0sIkxpbmVXZWlnaHQiOjEuMCwiTGluZVR5cGUiOjAsIlBhcmVudFN0eWxlIjpudWxsfSwiSXNCZWxvd1RpbWViYW5kIjpmYWxzZSwiUG9zaXRpb25PblRhc2siOjAsIkhpZGVEYXRlIjpmYWxzZSwiU2hhcGVTaXplIjoxLCJTcGFjaW5nIjowLjAsIlBhZGRpbmciOnsiJGlkIjoiMTE1OCIsIlRvcCI6NS4wLCJMZWZ0IjozLjAsIlJpZ2h0IjowLjAsIkJvdHRvbSI6Mi4wfSwiU2hhcGVTdHlsZSI6eyIkaWQiOiIxMTU5IiwiTWFyZ2luIjp7IiRpZCI6IjExNjAiLCJUb3AiOjAuMCwiTGVmdCI6MC4wLCJSaWdodCI6MC4wLCJCb3R0b20iOjAuMH0sIlBhZGRpbmciOnsiJGlkIjoiMTE2MSIsIlRvcCI6MC4wLCJMZWZ0IjowLjAsIlJpZ2h0IjowLjAsIkJvdHRvbSI6MC4wfSwiQmFja2dyb3VuZCI6eyIkaWQiOiIxMTYyIiwiQ29sb3IiOnsiJGlkIjoiMTE2MyIsIkEiOjI1NSwiUiI6MCwiRyI6MTE0LCJCIjoxODh9fSwiSXNWaXNpYmxlIjp0cnVlLCJXaWR0aCI6MTMuMCwiSGVpZ2h0IjoxMy4wLCJCb3JkZXJTdHlsZSI6eyIkaWQiOiIxMTY0IiwiTGluZUNvbG9yIjp7IiRpZCI6IjExNjUiLCIkdHlwZSI6Ik5MUkUuQ29tbW9uLkRvbS5Tb2xpZENvbG9yQnJ1c2gsIE5MUkUuQ29tbW9uIiwiQ29sb3IiOnsiJGlkIjoiMTE2NiIsIkEiOjI1NSwiUiI6MjU1LCJHIjowLCJCIjowfX0sIkxpbmVXZWlnaHQiOjAuMCwiTGluZVR5cGUiOjAsIlBhcmVudFN0eWxlIjpudWxsfSwiUGFyZW50U3R5bGUiOm51bGx9LCJUaXRsZVN0eWxlIjp7IiRpZCI6IjExNjciLCJGb250U2V0dGluZ3MiOnsiJGlkIjoiMTE2OCIsIkZvbnRTaXplIjo3LCJGb250TmFtZSI6IkNhbGlicmkiLCJJc0JvbGQiOnRydWUsIklzSXRhbGljIjpmYWxzZSwiSXNVbmRlcmxpbmVkIjpmYWxzZSwiUGFyZW50U3R5bGUiOm51bGx9LCJBdXRvU2l6ZSI6MCwiRm9yZWdyb3VuZCI6eyIkcmVmIjoiMjExIn0sIk1heFdpZHRoIjoyMDAuMCwiTWF4SGVpZ2h0IjoiSW5maW5pdHkiLCJTbWFydEZvcmVncm91bmRJc0FjdGl2ZSI6ZmFsc2UsIkhvcml6b250YWxBbGlnbm1lbnQiOjAsIlZlcnRpY2FsQWxpZ25tZW50IjowLCJTbWFydEZvcmVncm91bmQiOm51bGwsIkJhY2tncm91bmRGaWxsVHlwZSI6MCwiTWFyZ2luIjp7IiRpZCI6IjExNjkiLCJUb3AiOjAuMCwiTGVmdCI6MC4wLCJSaWdodCI6MC4wLCJCb3R0b20iOjAuMH0sIlBhZGRpbmciOnsiJGlkIjoiMTE3MCIsIlRvcCI6MC4wLCJMZWZ0IjowLjAsIlJpZ2h0IjowLjAsIkJvdHRvbSI6MC4wfSwiQmFja2dyb3VuZCI6eyIkaWQiOiIxMTcxIiwiQ29sb3IiOnsiJGlkIjoiMTE3MiIsIkEiOjg5LCJSIjowLCJHIjowLCJCIjowfX0sIklzVmlzaWJsZSI6dHJ1ZSwiV2lkdGgiOjAuMCwiSGVpZ2h0IjowLjAsIkJvcmRlclN0eWxlIjpudWxsLCJQYXJlbnRTdHlsZSI6bnVsbH0sIkRhdGVTdHlsZSI6eyIkaWQiOiIxMTczIiwiRm9udFNldHRpbmdzIjp7IiRpZCI6IjExNzQiLCJGb250U2l6ZSI6OSwiRm9udE5hbWUiOiJDYWxpYnJpIiwiSXNCb2xkIjpmYWxzZSwiSXNJdGFsaWMiOmZhbHNlLCJJc1VuZGVybGluZWQiOmZhbHNlLCJQYXJlbnRTdHlsZSI6bnVsbH0sIkF1dG9TaXplIjowLCJGb3JlZ3JvdW5kIjp7IiRyZWYiOiIyMTkifSwiTWF4V2lkdGgiOjIwMC4wLCJNYXhIZWlnaHQiOiJJbmZpbml0eSIsIlNtYXJ0Rm9yZWdyb3VuZElzQWN0aXZlIjpmYWxzZSwiSG9yaXpvbnRhbEFsaWdubWVudCI6MCwiVmVydGljYWxBbGlnbm1lbnQiOjA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m51bGwsIlBhcmVudFN0eWxlIjpudWxsfSwiRGF0ZUZvcm1hdCI6eyIkaWQiOiIxMTc5IiwiRm9ybWF0U3RyaW5nIjoiZCBNTU0iLCJTZXBhcmF0b3IiOiItIiwiVXNlSW50ZXJuYXRpb25hbERhdGVGb3JtYXQiOnRydWUsIkRhdGVJc1Zpc2libGUiOnRydWUsIlRpbWVJc1Zpc2libGUiOmZhbHNlLCJIb3VyRGlnaXRzIjoxLCJBbVBtRGVzaWduYXRvciI6MiwiVHJpbTAwTWludXRlcyI6ZmFsc2UsIkxhc3RLbm93blZpc2liaWxpdHlTdGF0ZSI6eyIkaWQiOiIxMTgwIiwiRGF0ZVBhcnRJc1Zpc2libGUiOnRydWUsIlRpbWVQYXJ0SXNWaXNpYmxlIjpmYWxzZX19LCJXZWVrTnVtYmVyaW5nIjp7IiRpZCI6IjExODEiLCJGb3JtYXQiOjAsIklzVmlzaWJsZSI6ZmFsc2UsIkxhc3RLbm93blZpc2liaWxpdHlTdGF0ZSI6ZmFsc2V9LCJJc1Zpc2libGUiOnRydWUsIlBhcmVudFN0eWxlIjpudWxsfSwiRGVmYXVsdFRhc2tTdHlsZSI6eyIkaWQiOiIxMTgyIiwiU2hhcGUiOjEsIlNoYXBlVGhpY2tuZXNzIjowLCJEdXJhdGlvbkZvcm1hdCI6MCwiSW5jbHVkZU5vbldvcmtpbmdEYXlzSW5EdXJhdGlvbiI6ZmFsc2UsIlBlcmNlbnRhZ2VDb21wbGV0ZVN0eWxlIjp7IiRpZCI6IjExODMiLCJGb250U2V0dGluZ3MiOnsiJGlkIjoiMTE4NCIsIkZvbnRTaXplIjoxMCwiRm9udE5hbWUiOiJDYWxpYnJpIiwiSXNCb2xkIjpmYWxzZSwiSXNJdGFsaWMiOmZhbHNlLCJJc1VuZGVybGluZWQiOmZhbHNlLCJQYXJlbnRTdHlsZSI6bnVsbH0sIkF1dG9TaXplIjowLCJGb3JlZ3JvdW5kIjp7IiRpZCI6IjExODUiLCJDb2xvciI6eyIkaWQiOiIxMTg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E4NyIsIlRvcCI6MC4wLCJMZWZ0IjowLjAsIlJpZ2h0IjowLjAsIkJvdHRvbSI6MC4wfSwiUGFkZGluZyI6eyIkaWQiOiIxMTg4IiwiVG9wIjowLjAsIkxlZnQiOjAuMCwiUmlnaHQiOjAuMCwiQm90dG9tIjowLjB9LCJCYWNrZ3JvdW5kIjp7IiRpZCI6IjExODkiLCJDb2xvciI6eyIkaWQiOiIxMTkwIiwiQSI6ODksIlIiOjAsIkciOjAsIkIiOjB9fSwiSXNWaXNpYmxlIjp0cnVlLCJXaWR0aCI6MC4wLCJIZWlnaHQiOjAuMCwiQm9yZGVyU3R5bGUiOm51bGwsIlBhcmVudFN0eWxlIjpudWxsfSwiRHVyYXRpb25TdHlsZSI6eyIkaWQiOiIxMTkxIiwiRm9udFNldHRpbmdzIjp7IiRpZCI6IjExOTIiLCJGb250U2l6ZSI6MTAsIkZvbnROYW1lIjoiQ2FsaWJyaSIsIklzQm9sZCI6ZmFsc2UsIklzSXRhbGljIjpmYWxzZSwiSXNVbmRlcmxpbmVkIjpmYWxzZSwiUGFyZW50U3R5bGUiOm51bGx9LCJBdXRvU2l6ZSI6MCwiRm9yZWdyb3VuZCI6eyIkaWQiOiIxMTkzIiwiQ29sb3IiOnsiJGlkIjoiMTE5N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xOTUiLCJUb3AiOjAuMCwiTGVmdCI6MC4wLCJSaWdodCI6MC4wLCJCb3R0b20iOjAuMH0sIlBhZGRpbmciOnsiJGlkIjoiMTE5NiIsIlRvcCI6MC4wLCJMZWZ0IjowLjAsIlJpZ2h0IjowLjAsIkJvdHRvbSI6MC4wfSwiQmFja2dyb3VuZCI6eyIkaWQiOiIxMTk3IiwiQ29sb3IiOnsiJGlkIjoiMTE5OCIsIkEiOjg5LCJSIjowLCJHIjowLCJCIjowfX0sIklzVmlzaWJsZSI6dHJ1ZSwiV2lkdGgiOjAuMCwiSGVpZ2h0IjowLjAsIkJvcmRlclN0eWxlIjpudWxsLCJQYXJlbnRTdHlsZSI6bnVsbH0sIkhvcml6b250YWxDb25uZWN0b3JTdHlsZSI6eyIkaWQiOiIxMTk5IiwiTGluZUNvbG9yIjp7IiRyZWYiOiIyNyJ9LCJMaW5lV2VpZ2h0IjoxLjAsIkxpbmVUeXBlIjowLCJQYXJlbnRTdHlsZSI6bnVsbH0sIlZlcnRpY2FsQ29ubmVjdG9yU3R5bGUiOnsiJGlkIjoiMTIwMCIsIkxpbmVDb2xvciI6eyIkcmVmIjoiMzA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MywiSXNCZWxvd1RpbWViYW5kIjpmYWxzZSwiUGVyY2VudGFnZUNvbXBsZXRlU2hhcGVPcGFjaXR5IjozNSwiU2hhcGVTdHlsZSI6eyIkaWQiOiIxMjAxIiwiTWFyZ2luIjp7IiRpZCI6IjEyMDIiLCJUb3AiOjAuMCwiTGVmdCI6NC4wLCJSaWdodCI6NC4wLCJCb3R0b20iOjAuMH0sIlBhZGRpbmciOnsiJGlkIjoiMTIwMyIsIlRvcCI6MC4wLCJMZWZ0IjowLjAsIlJpZ2h0IjowLjAsIkJvdHRvbSI6MC4wfSwiQmFja2dyb3VuZCI6eyIkaWQiOiIxMjA0IiwiQ29sb3IiOnsiJGlkIjoiMTIwNSIsIkEiOjI1NSwiUiI6MCwiRyI6MTE0LCJCIjoxODh9fSwiSXNWaXNpYmxlIjp0cnVlLCJXaWR0aCI6MC4wLCJIZWlnaHQiOjEwLjAsIkJvcmRlclN0eWxlIjp7IiRpZCI6IjEyMDYiLCJMaW5lQ29sb3IiOnsiJHJlZiI6IjM4In0sIkxpbmVXZWlnaHQiOjAuMCwiTGluZVR5cGUiOjAsIlBhcmVudFN0eWxlIjpudWxsfSwiUGFyZW50U3R5bGUiOm51bGx9LCJUaXRsZVN0eWxlIjp7IiRpZCI6IjEyMDciLCJGb250U2V0dGluZ3MiOnsiJGlkIjoiMTIwOCIsIkZvbnRTaXplIjo5LCJGb250TmFtZSI6IkNhbGlicmkiLCJJc0JvbGQiOmZhbHNlLCJJc0l0YWxpYyI6ZmFsc2UsIklzVW5kZXJsaW5lZCI6ZmFsc2UsIlBhcmVudFN0eWxlIjpudWxsfSwiQXV0b1NpemUiOjAsIkZvcmVncm91bmQiOnsiJGlkIjoiMTIwOSIsIkNvbG9yIjp7IiRpZCI6IjEyMTA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IxMSIsIlRvcCI6MC4wLCJMZWZ0IjowLjAsIlJpZ2h0IjowLjAsIkJvdHRvbSI6MC4wfSwiUGFkZGluZyI6eyIkaWQiOiIxMjEyIiwiVG9wIjowLjAsIkxlZnQiOjAuMCwiUmlnaHQiOjAuMCwiQm90dG9tIjowLjB9LCJCYWNrZ3JvdW5kIjp7IiRpZCI6IjEyMTMiLCJDb2xvciI6eyIkaWQiOiIxMjE0IiwiQSI6ODksIlIiOjAsIkciOjAsIkIiOjB9fSwiSXNWaXNpYmxlIjp0cnVlLCJXaWR0aCI6MC4wLCJIZWlnaHQiOjAuMCwiQm9yZGVyU3R5bGUiOm51bGwsIlBhcmVudFN0eWxlIjpudWxsfSwiRGF0ZVN0eWxlIjp7IiRpZCI6IjEyMTUiLCJGb250U2V0dGluZ3MiOnsiJGlkIjoiMTIxNiIsIkZvbnRTaXplIjo5LCJGb250TmFtZSI6IkNhbGlicmkiLCJJc0JvbGQiOnRydWUsIklzSXRhbGljIjpmYWxzZSwiSXNVbmRlcmxpbmVkIjpmYWxzZSwiUGFyZW50U3R5bGUiOm51bGx9LCJBdXRvU2l6ZSI6MCwiRm9yZWdyb3VuZCI6eyIkcmVmIjoiNjgyIn0sIk1heFdpZHRoIjoyMDAuMCwiTWF4SGVpZ2h0IjoiSW5maW5pdHkiLCJTbWFydEZvcmVncm91bmRJc0FjdGl2ZSI6ZmFsc2UsIkhvcml6b250YWxBbGlnbm1lbnQiOjAsIlZlcnRpY2FsQWxpZ25tZW50IjowLCJTbWFydEZvcmVncm91bmQiOm51bGwsIkJhY2tncm91bmRGaWxsVHlwZSI6MCwiTWFyZ2luIjp7IiRpZCI6IjEyMTciLCJUb3AiOjAuMCwiTGVmdCI6MC4wLCJSaWdodCI6MC4wLCJCb3R0b20iOjAuMH0sIlBhZGRpbmciOnsiJGlkIjoiMTIxOCIsIlRvcCI6MC4wLCJMZWZ0IjowLjAsIlJpZ2h0IjowLjAsIkJvdHRvbSI6MC4wfSwiQmFja2dyb3VuZCI6eyIkaWQiOiIxMjE5IiwiQ29sb3IiOnsiJGlkIjoiMTIyMCIsIkEiOjg5LCJSIjowLCJHIjowLCJCIjowfX0sIklzVmlzaWJsZSI6dHJ1ZSwiV2lkdGgiOjAuMCwiSGVpZ2h0IjowLjAsIkJvcmRlclN0eWxlIjpudWxsLCJQYXJlbnRTdHlsZSI6bnVsbH0sIkRhdGVGb3JtYXQiOnsiJGlkIjoiMTIyMSIsIkZvcm1hdFN0cmluZyI6ImRkL01NIiwiU2VwYXJhdG9yIjoiLyIsIlVzZUludGVybmF0aW9uYWxEYXRlRm9ybWF0Ijp0cnVlLCJEYXRlSXNWaXNpYmxlIjp0cnVlLCJUaW1lSXNWaXNpYmxlIjpmYWxzZSwiSG91ckRpZ2l0cyI6MSwiQW1QbURlc2lnbmF0b3IiOjIsIlRyaW0wME1pbnV0ZXMiOmZhbHNlLCJMYXN0S25vd25WaXNpYmlsaXR5U3RhdGUiOm51bGx9LCJXZWVrTnVtYmVyaW5nIjp7IiRpZCI6IjEyMjIiLCJGb3JtYXQiOjAsIklzVmlzaWJsZSI6ZmFsc2UsIkxhc3RLbm93blZpc2liaWxpdHlTdGF0ZSI6ZmFsc2V9LCJJc1Zpc2libGUiOnRydWUsIlBhcmVudFN0eWxlIjpudWxsLCJfZXhwbGljaXRseVNldCI6eyIkaWQiOiIxMjIz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pbGVzdG9uZVN0eWxlIjp7IiRpZCI6IjEyMjQiLCJUaXRsZVBvc2l0aW9uIjoiUmlnaHQiLCJEYXRlUG9zaXRpb24iOiJCZWxvdyIsIlNoYXBlVHlwZSI6MiwiU2hhcGVTaXplIjoxLCJTcGFjaW5nIjozLCJTaGFwZVN0eWxlIjp7IiRpZCI6IjEyMjUiLCJNYXJnaW4iOnsiJHJlZiI6IjIwMiJ9LCJQYWRkaW5nIjp7IiRyZWYiOiIyMDMifSwiQmFja2dyb3VuZCI6eyIkaWQiOiIxMjI2IiwiQ29sb3IiOnsiJGlkIjoiMTIyNyIsIkEiOjI1NSwiUiI6MCwiRyI6MTE0LCJCIjoxODh9fSwiSXNWaXNpYmxlIjp0cnVlLCJXaWR0aCI6MTMuMCwiSGVpZ2h0IjoxMy4wLCJCb3JkZXJTdHlsZSI6eyIkaWQiOiIxMjI4IiwiTGluZUNvbG9yIjp7IiRpZCI6IjEyMjkiLCIkdHlwZSI6Ik5MUkUuQ29tbW9uLkRvbS5Tb2xpZENvbG9yQnJ1c2gsIE5MUkUuQ29tbW9uIiwiQ29sb3IiOnsiJGlkIjoiMTIzMCIsIkEiOjI1NSwiUiI6MjU1LCJHIjowLCJCIjowfX0sIkxpbmVXZWlnaHQiOjAuMCwiTGluZVR5cGUiOjAsIlBhcmVudFN0eWxlIjpudWxsfSwiUGFyZW50U3R5bGUiOm51bGx9LCJUaXRsZVN0eWxlIjp7IiRpZCI6IjEyMzEiLCJGb250U2V0dGluZ3MiOnsiJGlkIjoiMTIzMiIsIkZvbnRTaXplIjo3LCJGb250TmFtZSI6IkNhbGlicmkiLCJJc0JvbGQiOnRydWUsIklzSXRhbGljIjpmYWxzZSwiSXNVbmRlcmxpbmVkIjpmYWxzZSwiUGFyZW50U3R5bGUiOm51bGx9LCJBdXRvU2l6ZSI6MCwiRm9yZWdyb3VuZCI6eyIkcmVmIjoiMjExIn0sIk1heFdpZHRoIjoyMDAuMCwiTWF4SGVpZ2h0IjoiSW5maW5pdHkiLCJTbWFydEZvcmVncm91bmRJc0FjdGl2ZSI6ZmFsc2UsIkhvcml6b250YWxBbGlnbm1lbnQiOjAsIlZlcnRpY2FsQWxpZ25tZW50IjowLCJTbWFydEZvcmVncm91bmQiOm51bGwsIkJhY2tncm91bmRGaWxsVHlwZSI6MCwiTWFyZ2luIjp7IiRyZWYiOiIyMTMifSwiUGFkZGluZyI6eyIkcmVmIjoiMjE0In0sIkJhY2tncm91bmQiOnsiJGlkIjoiMTIzMyIsIkNvbG9yIjp7IiRpZCI6IjEyMzQiLCJBIjo4OSwiUiI6MCwiRyI6MCwiQiI6MH19LCJJc1Zpc2libGUiOnRydWUsIldpZHRoIjowLjAsIkhlaWdodCI6MC4wLCJCb3JkZXJTdHlsZSI6bnVsbCwiUGFyZW50U3R5bGUiOm51bGx9LCJEYXRlU3R5bGUiOnsiJGlkIjoiMTIzNSIsIkZvbnRTZXR0aW5ncyI6eyIkaWQiOiIxMjM2IiwiRm9udFNpemUiOjksIkZvbnROYW1lIjoiQ2FsaWJyaSIsIklzQm9sZCI6ZmFsc2UsIklzSXRhbGljIjpmYWxzZSwiSXNVbmRlcmxpbmVkIjpmYWxzZSwiUGFyZW50U3R5bGUiOm51bGx9LCJBdXRvU2l6ZSI6MCwiRm9yZWdyb3VuZCI6eyIkcmVmIjoiMjE5In0sIk1heFdpZHRoIjoyMDAuMCwiTWF4SGVpZ2h0IjoiSW5maW5pdHkiLCJTbWFydEZvcmVncm91bmRJc0FjdGl2ZSI6ZmFsc2UsIkhvcml6b250YWxBbGlnbm1lbnQiOjAsIlZlcnRpY2FsQWxpZ25tZW50IjowLCJTbWFydEZvcmVncm91bmQiOm51bGwsIkJhY2tncm91bmRGaWxsVHlwZSI6MCwiTWFyZ2luIjp7IiRyZWYiOiIyMjEifSwiUGFkZGluZyI6eyIkcmVmIjoiMjIyIn0sIkJhY2tncm91bmQiOnsiJGlkIjoiMTIzNyIsIkNvbG9yIjp7IiRpZCI6IjEyMzgiLCJBIjo4OSwiUiI6MCwiRyI6MCwiQiI6MH19LCJJc1Zpc2libGUiOnRydWUsIldpZHRoIjowLjAsIkhlaWdodCI6MC4wLCJCb3JkZXJTdHlsZSI6bnVsbCwiUGFyZW50U3R5bGUiOm51bGx9LCJEYXRlRm9ybWF0Ijp7IiRpZCI6IjEyMzkiLCJGb3JtYXRTdHJpbmciOiJkIE1NTSIsIlNlcGFyYXRvciI6Ii0iLCJVc2VJbnRlcm5hdGlvbmFsRGF0ZUZvcm1hdCI6dHJ1ZSwiRGF0ZUlzVmlzaWJsZSI6dHJ1ZSwiVGltZUlzVmlzaWJsZSI6ZmFsc2UsIkhvdXJEaWdpdHMiOjEsIkFtUG1EZXNpZ25hdG9yIjoyLCJUcmltMDBNaW51dGVzIjpmYWxzZSwiTGFzdEtub3duVmlzaWJpbGl0eVN0YXRlIjp7IiRpZCI6IjEyNDAiLCJEYXRlUGFydElzVmlzaWJsZSI6dHJ1ZSwiVGltZVBhcnRJc1Zpc2libGUiOmZhbHNlfX0sIldlZWtOdW1iZXJpbmciOnsiJGlkIjoiMTI0MSIsIkZvcm1hdCI6MCwiSXNWaXNpYmxlIjpmYWxzZSwiTGFzdEtub3duVmlzaWJpbGl0eVN0YXRlIjpmYWxzZX0sIklzVmlzaWJsZSI6dHJ1ZSwiUGFyZW50U3R5bGUiOm51bGx9LCJHcmlkbGluZVBhbmVsU3R5bGUiOnsiJGlkIjoiMTI0MiIsIkdyaWRsaW5lU3R5bGUiOnsiJGlkIjoiMTI0MyIsIkxpbmVDb2xvciI6eyIkaWQiOiIxMjQ0IiwiJHR5cGUiOiJOTFJFLkNvbW1vbi5Eb20uU29saWRDb2xvckJydXNoLCBOTFJFLkNvbW1vbiIsIkNvbG9yIjp7IiRpZCI6IjEyNDUiLCJBIjozOCwiUiI6OTQsIkciOjE2NSwiQiI6MjIxfX0sIkxpbmVXZWlnaHQiOjEuMCwiTGluZVR5cGUiOjAsIlBhcmVudFN0eWxlIjpudWxsfSwiTWFyZ2luIjp7IiRpZCI6IjEyNDYiLCJUb3AiOjAuMCwiTGVmdCI6MC4wLCJSaWdodCI6MC4wLCJCb3R0b20iOjAuMH0sIlBhZGRpbmciOnsiJGlkIjoiMTI0NyIsIlRvcCI6MC4wLCJMZWZ0IjowLjAsIlJpZ2h0IjowLjAsIkJvdHRvbSI6MC4wfSwiQmFja2dyb3VuZCI6bnVsbCwiSXNWaXNpYmxlIjp0cnVlLCJXaWR0aCI6MC4wLCJIZWlnaHQiOjAuMCwiQm9yZGVyU3R5bGUiOnsiJGlkIjoiMTI0OCIsIkxpbmVDb2xvciI6bnVsbCwiTGluZVdlaWdodCI6MC4wLCJMaW5lVHlwZSI6MCwiUGFyZW50U3R5bGUiOm51bGx9LCJQYXJlbnRTdHlsZSI6bnVsbH0sIkFjdGl2aXR5TGluZVBhbmVsU3R5bGUiOnsiJGlkIjoiMTI0OSIsIkFjdGl2aXR5TGluZVN0eWxlIjp7IiRpZCI6IjEyNTAiLCJMaW5lQ29sb3IiOnsiJGlkIjoiMTI1MSIsIiR0eXBlIjoiTkxSRS5Db21tb24uRG9tLlNvbGlkQ29sb3JCcnVzaCwgTkxSRS5Db21tb24iLCJDb2xvciI6eyIkaWQiOiIxMjUyIiwiQSI6MzgsIlIiOjY4LCJHIjoxMTQsIkIiOjE5Nn19LCJMaW5lV2VpZ2h0IjoxLjAsIkxpbmVUeXBlIjowLCJQYXJlbnRTdHlsZSI6bnVsbH0sIk1hcmdpbiI6eyIkaWQiOiIxMjUzIiwiVG9wIjowLjAsIkxlZnQiOjAuMCwiUmlnaHQiOjAuMCwiQm90dG9tIjowLjB9LCJQYWRkaW5nIjp7IiRpZCI6IjEyNTQiLCJUb3AiOjAuMCwiTGVmdCI6MC4wLCJSaWdodCI6MC4wLCJCb3R0b20iOjAuMH0sIkJhY2tncm91bmQiOm51bGwsIklzVmlzaWJsZSI6dHJ1ZSwiV2lkdGgiOjAuMCwiSGVpZ2h0IjowLjAsIkJvcmRlclN0eWxlIjp7IiRpZCI6IjEyNTUiLCJMaW5lQ29sb3IiOm51bGwsIkxpbmVXZWlnaHQiOjAuMCwiTGluZVR5cGUiOjAsIlBhcmVudFN0eWxlIjpudWxsfSwiUGFyZW50U3R5bGUiOm51bGx9LCJTaG93RWxhcHNlZFRpbWVHcmFkaWVudFN0eWxlIjpmYWxzZSwiVGltZWJhbmRSZXNlcnZlZExlZnRBcmVhU3R5bGUiOnsiJGlkIjoiMTI1NiIsIkFjdGl2aXR5SGVhZGVyV2lkdGgiOjAuMCwiSXNTZXQiOmZhbHNlfSwiRGVmYXVsdFN3aW1sYW5lU3R5bGUiOm51bGwsIkRlZmF1bHRTd2ltbGFuZVYyU3R5bGUiOnsiJGlkIjoiMTI1NyIsIkhlYWRlclN0eWxlIjp7IiRpZCI6IjEyNTgiLCJUZXh0SXNWZXJ0aWNhbCI6ZmFsc2UsIlRleHRTdHlsZSI6eyIkaWQiOiIxMjU5IiwiRm9udFNldHRpbmdzIjp7IiRpZCI6IjEyNjAiLCJGb250U2l6ZSI6MTIsIkZvbnROYW1lIjoiQ2FsaWJyaSIsIklzQm9sZCI6ZmFsc2UsIklzSXRhbGljIjpmYWxzZSwiSXNVbmRlcmxpbmVkIjpmYWxzZSwiUGFyZW50U3R5bGUiOm51bGx9LCJBdXRvU2l6ZSI6MiwiRm9yZWdyb3VuZCI6eyIkaWQiOiIxMjYxIiwiQ29sb3IiOnsiJGlkIjoiMTI2MiIsIkEiOjI1NSwiUiI6MjU1LCJHIjoyNTUsIkIiOjI1NX19LCJNYXhXaWR0aCI6IkluZmluaXR5IiwiTWF4SGVpZ2h0IjowLjAsIlNtYXJ0Rm9yZWdyb3VuZElzQWN0aXZlIjpmYWxzZSwiSG9yaXpvbnRhbEFsaWdubWVudCI6MCwiVmVydGljYWxBbGlnbm1lbnQiOjAsIlNtYXJ0Rm9yZWdyb3VuZCI6bnVsbCwiQmFja2dyb3VuZEZpbGxUeXBlIjowLCJNYXJnaW4iOnsiJGlkIjoiMTI2MyIsIlRvcCI6MC4wLCJMZWZ0IjowLjAsIlJpZ2h0IjowLjAsIkJvdHRvbSI6MC4wfSwiUGFkZGluZyI6eyIkaWQiOiIxMjY0IiwiVG9wIjowLjAsIkxlZnQiOjAuMCwiUmlnaHQiOjAuMCwiQm90dG9tIjowLjB9LCJCYWNrZ3JvdW5kIjpudWxsLCJJc1Zpc2libGUiOnRydWUsIldpZHRoIjowLjAsIkhlaWdodCI6MC4wLCJCb3JkZXJTdHlsZSI6bnVsbCwiUGFyZW50U3R5bGUiOm51bGx9LCJSZWN0YW5nbGVTdHlsZSI6eyIkaWQiOiIxMjY1IiwiTWFyZ2luIjp7IiRpZCI6IjEyNjYiLCJUb3AiOjAuMCwiTGVmdCI6MC4wLCJSaWdodCI6MC4wLCJCb3R0b20iOjAuMH0sIlBhZGRpbmciOnsiJGlkIjoiMTI2NyIsIlRvcCI6MC4wLCJMZWZ0IjowLjAsIlJpZ2h0IjowLjAsIkJvdHRvbSI6MC4wfSwiQmFja2dyb3VuZCI6eyIkaWQiOiIxMjY4IiwiQ29sb3IiOnsiJGlkIjoiMTI2OSIsIkEiOjI1NSwiUiI6NjgsIkciOjExNCwiQiI6MTk2fX0sIklzVmlzaWJsZSI6dHJ1ZSwiV2lkdGgiOjAuMCwiSGVpZ2h0IjowLjAsIkJvcmRlclN0eWxlIjp7IiRpZCI6IjEyNzAiLCJMaW5lQ29sb3IiOnsiJGlkIjoiMTI3MSIsIiR0eXBlIjoiTkxSRS5Db21tb24uRG9tLlNvbGlkQ29sb3JCcnVzaCwgTkxSRS5Db21tb24iLCJDb2xvciI6eyIkaWQiOiIxMjcyIiwiQSI6MjU1LCJSIjoyNTUsIkciOjAsIkIiOjB9fSwiTGluZVdlaWdodCI6MC4wLCJMaW5lVHlwZSI6MCwiUGFyZW50U3R5bGUiOm51bGx9LCJQYXJlbnRTdHlsZSI6bnVsbH0sIk1hcmdpbiI6eyIkaWQiOiIxMjczIiwiVG9wIjowLjAsIkxlZnQiOjAuMCwiUmlnaHQiOjAuMCwiQm90dG9tIjowLjB9LCJQYWRkaW5nIjp7IiRpZCI6IjEyNzQiLCJUb3AiOjAuMCwiTGVmdCI6MC4wLCJSaWdodCI6MC4wLCJCb3R0b20iOjAuMH0sIkJhY2tncm91bmQiOm51bGwsIklzVmlzaWJsZSI6dHJ1ZSwiV2lkdGgiOjAuMCwiSGVpZ2h0IjowLjAsIkJvcmRlclN0eWxlIjpudWxsLCJQYXJlbnRTdHlsZSI6bnVsbH0sIkJhY2tncm91bmRTdHlsZSI6eyIkaWQiOiIxMjc1IiwiTWFyZ2luIjp7IiRpZCI6IjEyNzYiLCJUb3AiOjAuMCwiTGVmdCI6MC4wLCJSaWdodCI6MC4wLCJCb3R0b20iOjAuMH0sIlBhZGRpbmciOnsiJGlkIjoiMTI3NyIsIlRvcCI6MC4wLCJMZWZ0IjowLjAsIlJpZ2h0IjowLjAsIkJvdHRvbSI6MC4wfSwiQmFja2dyb3VuZCI6eyIkaWQiOiIxMjc4IiwiQ29sb3IiOnsiJGlkIjoiMTI3OSIsIkEiOjUxLCJSIjoxNjUsIkciOjE2NSwiQiI6MTY1fX0sIklzVmlzaWJsZSI6dHJ1ZSwiV2lkdGgiOjAuMCwiSGVpZ2h0IjowLjAsIkJvcmRlclN0eWxlIjp7IiRpZCI6IjEyODAiLCJMaW5lQ29sb3IiOnsiJGlkIjoiMTI4MSIsIiR0eXBlIjoiTkxSRS5Db21tb24uRG9tLlNvbGlkQ29sb3JCcnVzaCwgTkxSRS5Db21tb24iLCJDb2xvciI6eyIkaWQiOiIxMjgyIiwiQSI6MjU1LCJSIjoyNTUsIkciOjAsIkIiOjB9fSwiTGluZVdlaWdodCI6MC4wLCJMaW5lVHlwZSI6MCwiUGFyZW50U3R5bGUiOm51bGx9LCJQYXJlbnRTdHlsZSI6bnVsbH0sIklzQWJvdmVUaW1lYmFuZCI6ZmFsc2UsIlNwYWNpbmciOjIsIk1hcmdpbiI6eyIkaWQiOiIxMjgzIiwiVG9wIjowLjAsIkxlZnQiOjAuMCwiUmlnaHQiOjAuMCwiQm90dG9tIjowLjB9LCJQYWRkaW5nIjp7IiRpZCI6IjEyODQiLCJUb3AiOjAuMCwiTGVmdCI6MC4wLCJSaWdodCI6MC4wLCJCb3R0b20iOjAuMH0sIklzVmlzaWJsZSI6dHJ1ZSwiV2lkdGgiOjAuMCwiSGVpZ2h0IjowLjAsIkJvcmRlclN0eWxlIjp7IiRpZCI6IjEyODUiLCJMaW5lQ29sb3IiOm51bGwsIkxpbmVXZWlnaHQiOjAuMCwiTGluZVR5cGUiOjAsIlBhcmVudFN0eWxlIjpudWxsfSwiUGFyZW50U3R5bGUiOm51bGx9fSwiU2NhbGUiOm51bGwsIlNjYWxlVjIiOnsiJGlkIjoiMTI4NiIsIlN0YXJ0RGF0ZSI6IjAwMDEtMDEtMDFUMDA6MDA6MDAiLCJFbmREYXRlIjoiMjAyMy0xMi0yMlQyMzo1OTowMCIsIkF1dG9EYXRlUmFuZ2UiOnRydWUsIldvcmtpbmdEYXlzIjoxMjcsIkZpc2NhbFllYXIiOnsiJGlkIjoiMTI4NyIsIlN0YXJ0TW9udGgiOjEsIlVzZVN0YXJ0aW5nWWVhckZvck51bWJlcmluZyI6dHJ1ZSwiU2hvd0Zpc2NhbFllYXJMYWJlbCI6dHJ1ZX0sIlRvZGF5TWFya2VyVGV4dCI6IlRvZGF5IiwiQXV0b1NjYWxlVHlwZSI6ZmFsc2UsIlRpbWViYW5kU2NhbGVzIjp7IiRpZCI6IjEyODgiLCJUb3BTY2FsZUxheWVyIjp7IiRpZCI6IjEyODkiLCJGb3JtYXQiOiJNTU0iLCJUeXBlIjoyfSwiTWlkZGxlU2NhbGVMYXllciI6eyIkaWQiOiIxMjkwIiwiRm9ybWF0IjoidyIsIlR5cGUiOjF9LCJCb3R0b21TY2FsZUxheWVyIjp7IiRpZCI6IjEyOTEiLCJGb3JtYXQiOiJkIiwiVHlwZSI6MH19fSwiTWlsZXN0b25lcyI6W3siJGlkIjoiMTI5MiIsIkRhdGUiOiIyMDIzLTEwLTI3VDIzOjU5OjAwIiwiU3R5bGUiOnsiJGlkIjoiMTI5MyIsIlNoYXBlIjoyLCJDb25uZWN0b3JNYXJnaW4iOnsiJGlkIjoiMTI5NCIsIlRvcCI6MC4wLCJMZWZ0IjoyLjAsIlJpZ2h0IjoyLjAsIkJvdHRvbSI6MC4wfSwiQ29ubmVjdG9yU3R5bGUiOnsiJGlkIjoiMTI5NSIsIkxpbmVDb2xvciI6eyIkaWQiOiIxMjk2IiwiJHR5cGUiOiJOTFJFLkNvbW1vbi5Eb20uU29saWRDb2xvckJydXNoLCBOTFJFLkNvbW1vbiIsIkNvbG9yIjp7IiRpZCI6IjEyOTciLCJBIjoxMjcsIlIiOjAsIkciOjAsIkIiOjB9fSwiTGluZVdlaWdodCI6MS4wLCJMaW5lVHlwZSI6MCwiUGFyZW50U3R5bGUiOm51bGx9LCJJc0JlbG93VGltZWJhbmQiOmZhbHNlLCJQb3NpdGlvbk9uVGFzayI6MCwiSGlkZURhdGUiOmZhbHNlLCJTaGFwZVNpemUiOjMsIlNwYWNpbmciOjAuMCwiUGFkZGluZyI6eyIkaWQiOiIxMjk4IiwiVG9wIjo1LjAsIkxlZnQiOjMuMCwiUmlnaHQiOjAuMCwiQm90dG9tIjoyLjB9LCJTaGFwZVN0eWxlIjp7IiRpZCI6IjEyOTkiLCJNYXJnaW4iOnsiJGlkIjoiMTMwMCIsIlRvcCI6MC4wLCJMZWZ0IjowLjAsIlJpZ2h0IjowLjAsIkJvdHRvbSI6MC4wfSwiUGFkZGluZyI6eyIkaWQiOiIxMzAxIiwiVG9wIjowLjAsIkxlZnQiOjAuMCwiUmlnaHQiOjAuMCwiQm90dG9tIjowLjB9LCJCYWNrZ3JvdW5kIjp7IiRpZCI6IjEzMDIiLCJDb2xvciI6eyIkaWQiOiIxMzAzIiwiQSI6MjU1LCJSIjo2OCwiRyI6MTkwLCJCIjoxNjl9fSwiSXNWaXNpYmxlIjp0cnVlLCJXaWR0aCI6MTguNzUwMjM2NTExMjMwNDY5LCJIZWlnaHQiOjEzLjIzNTI3NTI2ODU1NDY4OCwiQm9yZGVyU3R5bGUiOnsiJGlkIjoiMTMwNCIsIkxpbmVDb2xvciI6eyIkaWQiOiIxMzA1IiwiJHR5cGUiOiJOTFJFLkNvbW1vbi5Eb20uU29saWRDb2xvckJydXNoLCBOTFJFLkNvbW1vbiIsIkNvbG9yIjp7IiRpZCI6IjEzMDYiLCJBIjoyNTUsIlIiOjY0LCJHIjo4NSwiQiI6MTV9fSwiTGluZVdlaWdodCI6MC4wLCJMaW5lVHlwZSI6MCwiUGFyZW50U3R5bGUiOm51bGx9LCJQYXJlbnRTdHlsZSI6bnVsbH0sIlRpdGxlU3R5bGUiOnsiJGlkIjoiMTMwNyIsIkZvbnRTZXR0aW5ncyI6eyIkaWQiOiIxMzA4IiwiRm9udFNpemUiOjcsIkZvbnROYW1lIjoiQ2FsaWJyaSIsIklzQm9sZCI6dHJ1ZSwiSXNJdGFsaWMiOmZhbHNlLCJJc1VuZGVybGluZWQiOmZhbHNlLCJQYXJlbnRTdHlsZSI6bnVsbH0sIkF1dG9TaXplIjoyLCJGb3JlZ3JvdW5kIjp7IiRyZWYiOiIyMTEifSwiTWF4V2lkdGgiOjUyLjk0MTczMDQ5OTI2NzU3OCwiTWF4SGVpZ2h0IjoiSW5maW5pdHkiLCJTbWFydEZvcmVncm91bmRJc0FjdGl2ZSI6ZmFsc2UsIkhvcml6b250YWxBbGlnbm1lbnQiOjAsIlZlcnRpY2FsQWxpZ25tZW50IjowLCJTbWFydEZvcmVncm91bmQiOm51bGwsIkJhY2tncm91bmRGaWxsVHlwZSI6MCwiTWFyZ2luIjp7IiRpZCI6IjEzMDkiLCJUb3AiOjAuMCwiTGVmdCI6MC4wLCJSaWdodCI6MC4wLCJCb3R0b20iOjAuMH0sIlBhZGRpbmciOnsiJGlkIjoiMTMxMCIsIlRvcCI6MC4wLCJMZWZ0IjowLjAsIlJpZ2h0IjowLjAsIkJvdHRvbSI6MC4wfSwiQmFja2dyb3VuZCI6eyIkaWQiOiIxMzExIiwiQ29sb3IiOnsiJGlkIjoiMTMxMiIsIkEiOjg5LCJSIjowLCJHIjowLCJCIjowfX0sIklzVmlzaWJsZSI6dHJ1ZSwiV2lkdGgiOjAuMCwiSGVpZ2h0IjowLjAsIkJvcmRlclN0eWxlIjp7IiRpZCI6IjEzMTMiLCJMaW5lQ29sb3IiOm51bGwsIkxpbmVXZWlnaHQiOjAuMCwiTGluZVR5cGUiOjAsIlBhcmVudFN0eWxlIjpudWxsfSwiUGFyZW50U3R5bGUiOm51bGx9LCJEYXRlU3R5bGUiOnsiJGlkIjoiMTMxNCIsIkZvbnRTZXR0aW5ncyI6eyIkaWQiOiIxMzE1IiwiRm9udFNpemUiOjksIkZvbnROYW1lIjoiQ2FsaWJyaSIsIklzQm9sZCI6ZmFsc2UsIklzSXRhbGljIjpmYWxzZSwiSXNVbmRlcmxpbmVkIjpmYWxzZSwiUGFyZW50U3R5bGUiOm51bGx9LCJBdXRvU2l6ZSI6MiwiRm9yZWdyb3VuZCI6eyIkcmVmIjoiMjE5In0sIk1heFdpZHRoIjozMi43NTc3MTcxMzI1NjgzNTksIk1heEhlaWdodCI6IkluZmluaXR5IiwiU21hcnRGb3JlZ3JvdW5kSXNBY3RpdmUiOmZhbHNlLCJIb3Jpem9udGFsQWxpZ25tZW50IjowLCJWZXJ0aWNhbEFsaWdubWVudCI6MCwiU21hcnRGb3JlZ3JvdW5kIjpudWxsLCJCYWNrZ3JvdW5kRmlsbFR5cGUiOjAsIk1hcmdpbiI6eyIkaWQiOiIxMzE2IiwiVG9wIjowLjAsIkxlZnQiOjAuMCwiUmlnaHQiOjAuMCwiQm90dG9tIjowLjB9LCJQYWRkaW5nIjp7IiRpZCI6IjEzMTciLCJUb3AiOjAuMCwiTGVmdCI6MC4wLCJSaWdodCI6MC4wLCJCb3R0b20iOjAuMH0sIkJhY2tncm91bmQiOnsiJGlkIjoiMTMxOCIsIkNvbG9yIjp7IiRpZCI6IjEzMTkiLCJBIjo4OSwiUiI6MCwiRyI6MCwiQiI6MH19LCJJc1Zpc2libGUiOnRydWUsIldpZHRoIjowLjAsIkhlaWdodCI6MC4wLCJCb3JkZXJTdHlsZSI6eyIkaWQiOiIxMzIwIiwiTGluZUNvbG9yIjpudWxsLCJMaW5lV2VpZ2h0IjowLjAsIkxpbmVUeXBlIjowLCJQYXJlbnRTdHlsZSI6bnVsbH0sIlBhcmVudFN0eWxlIjpudWxsfSwiRGF0ZUZvcm1hdCI6eyIkaWQiOiIxMzIxIiwiRm9ybWF0U3RyaW5nIjoiZCBNTU0iLCJTZXBhcmF0b3IiOiItIiwiVXNlSW50ZXJuYXRpb25hbERhdGVGb3JtYXQiOnRydWUsIkRhdGVJc1Zpc2libGUiOnRydWUsIlRpbWVJc1Zpc2libGUiOmZhbHNlLCJIb3VyRGlnaXRzIjoxLCJBbVBtRGVzaWduYXRvciI6MiwiVHJpbTAwTWludXRlcyI6ZmFsc2UsIkxhc3RLbm93blZpc2liaWxpdHlTdGF0ZSI6eyIkaWQiOiIxMzIyIiwiRGF0ZVBhcnRJc1Zpc2libGUiOnRydWUsIlRpbWVQYXJ0SXNWaXNpYmxlIjpmYWxzZX19LCJXZWVrTnVtYmVyaW5nIjp7IiRpZCI6IjEzMjMiLCJGb3JtYXQiOjAsIklzVmlzaWJsZSI6ZmFsc2UsIkxhc3RLbm93blZpc2liaWxpdHlTdGF0ZSI6ZmFsc2V9LCJJc1Zpc2libGUiOnRydWUsIlBhcmVudFN0eWxlIjpudWxsfSwiSW5kZXgiOjAsIlBlcmNlbnRhZ2VDb21wbGV0ZSI6MTAwLjAsIlBvc2l0aW9uIjp7IlJhdGlvIjowLjA3ODIxOTk4NzIwODU0NzE1NiwiSXNDdXN0b20iOmZhbHNlfSwiRGF0ZUZvcm1hdCI6eyIkcmVmIjoiMTMyMSJ9LCJXZWVrTnVtYmVyaW5nIjp7IiRpZCI6IjEzMjQiLCJGb3JtYXQiOjAsIklzVmlzaWJsZSI6ZmFsc2UsIkxhc3RLbm93blZpc2liaWxpdHlTdGF0ZSI6ZmFsc2V9LCJSZWxhdGVkVGFza0lkIjoiMDAwMDAwMDAtMDAwMC0wMDAwLTAwMDAtMDAwMDAwMDAwMDAwIiwiSWQiOiI3NjgxMTU3ZS03YTFhLTQ1MzctOWZlNS04NDc1ZGZjODkzM2EiLCJJbXBvcnRJZCI6IjEiLCJUaXRsZSI6IlByb2plY3QgS2lja29mZiIsIk5vdGUiOm51bGwsIkh5cGVybGluayI6eyIkaWQiOiIxMzI1IiwiQWRkcmVzcyI6bnVsbCwiU3ViQWRkcmVzcyI6bnVsbH0sIklzQ2hhbmdlZCI6ZmFsc2UsIklzTmV3IjpmYWxzZX0seyIkaWQiOiIxMzI2IiwiRGF0ZSI6IjIwMjMtMTEtMTBUMjM6NTk6MDAiLCJTdHlsZSI6eyIkaWQiOiIxMzI3IiwiU2hhcGUiOjIsIkNvbm5lY3Rvck1hcmdpbiI6eyIkaWQiOiIxMzI4IiwiVG9wIjowLjAsIkxlZnQiOjIuMCwiUmlnaHQiOjIuMCwiQm90dG9tIjowLjB9LCJDb25uZWN0b3JTdHlsZSI6eyIkaWQiOiIxMzI5IiwiTGluZUNvbG9yIjp7IiRpZCI6IjEzMzAiLCIkdHlwZSI6Ik5MUkUuQ29tbW9uLkRvbS5Tb2xpZENvbG9yQnJ1c2gsIE5MUkUuQ29tbW9uIiwiQ29sb3IiOnsiJGlkIjoiMTMzMSIsIkEiOjEyNywiUiI6MCwiRyI6MCwiQiI6MH19LCJMaW5lV2VpZ2h0IjoxLjAsIkxpbmVUeXBlIjowLCJQYXJlbnRTdHlsZSI6bnVsbH0sIklzQmVsb3dUaW1lYmFuZCI6ZmFsc2UsIlBvc2l0aW9uT25UYXNrIjowLCJIaWRlRGF0ZSI6ZmFsc2UsIlNoYXBlU2l6ZSI6MywiU3BhY2luZyI6MC4wLCJQYWRkaW5nIjp7IiRpZCI6IjEzMzIiLCJUb3AiOjUuMCwiTGVmdCI6My4wLCJSaWdodCI6MC4wLCJCb3R0b20iOjIuMH0sIlNoYXBlU3R5bGUiOnsiJGlkIjoiMTMzMyIsIk1hcmdpbiI6eyIkaWQiOiIxMzM0IiwiVG9wIjowLjAsIkxlZnQiOjAuMCwiUmlnaHQiOjAuMCwiQm90dG9tIjowLjB9LCJQYWRkaW5nIjp7IiRpZCI6IjEzMzUiLCJUb3AiOjAuMCwiTGVmdCI6MC4wLCJSaWdodCI6MC4wLCJCb3R0b20iOjAuMH0sIkJhY2tncm91bmQiOnsiJGlkIjoiMTMzNiIsIkNvbG9yIjp7IiRpZCI6IjEzMzciLCJBIjoyNTUsIlIiOjE3OCwiRyI6MTQsIkIiOjE4fX0sIklzVmlzaWJsZSI6dHJ1ZSwiV2lkdGgiOjE4Ljc1MDIzNjUxMTIzMDQ2OSwiSGVpZ2h0IjoxMy4yMzUyNzUyNjg1NTQ2ODgsIkJvcmRlclN0eWxlIjp7IiRpZCI6IjEzMzgiLCJMaW5lQ29sb3IiOnsiJGlkIjoiMTMzOSIsIiR0eXBlIjoiTkxSRS5Db21tb24uRG9tLlNvbGlkQ29sb3JCcnVzaCwgTkxSRS5Db21tb24iLCJDb2xvciI6eyIkaWQiOiIxMzQwIiwiQSI6MjU1LCJSIjo3MiwiRyI6NCwiQiI6M319LCJMaW5lV2VpZ2h0IjowLjAsIkxpbmVUeXBlIjowLCJQYXJlbnRTdHlsZSI6bnVsbH0sIlBhcmVudFN0eWxlIjpudWxsfSwiVGl0bGVTdHlsZSI6eyIkaWQiOiIxMzQxIiwiRm9udFNldHRpbmdzIjp7IiRpZCI6IjEzNDIiLCJGb250U2l6ZSI6NywiRm9udE5hbWUiOiJDYWxpYnJpIiwiSXNCb2xkIjp0cnVlLCJJc0l0YWxpYyI6ZmFsc2UsIklzVW5kZXJsaW5lZCI6ZmFsc2UsIlBhcmVudFN0eWxlIjpudWxsfSwiQXV0b1NpemUiOjIsIkZvcmVncm91bmQiOnsiJHJlZiI6IjIxMSJ9LCJNYXhXaWR0aCI6NjMuOTcxMjYwMDcwODAwNzgxLCJNYXhIZWlnaHQiOiJJbmZpbml0eSIsIlNtYXJ0Rm9yZWdyb3VuZElzQWN0aXZlIjpmYWxzZSwiSG9yaXpvbnRhbEFsaWdubWVudCI6MCwiVmVydGljYWxBbGlnbm1lbnQiOjAsIlNtYXJ0Rm9yZWdyb3VuZCI6bnVsbCwiQmFja2dyb3VuZEZpbGxUeXBlIjowLCJNYXJnaW4iOnsiJGlkIjoiMTM0MyIsIlRvcCI6MC4wLCJMZWZ0IjowLjAsIlJpZ2h0IjowLjAsIkJvdHRvbSI6MC4wfSwiUGFkZGluZyI6eyIkaWQiOiIxMzQ0IiwiVG9wIjowLjAsIkxlZnQiOjAuMCwiUmlnaHQiOjAuMCwiQm90dG9tIjowLjB9LCJCYWNrZ3JvdW5kIjp7IiRpZCI6IjEzNDUiLCJDb2xvciI6eyIkaWQiOiIxMzQ2IiwiQSI6ODksIlIiOjAsIkciOjAsIkIiOjB9fSwiSXNWaXNpYmxlIjp0cnVlLCJXaWR0aCI6MC4wLCJIZWlnaHQiOjAuMCwiQm9yZGVyU3R5bGUiOnsiJGlkIjoiMTM0NyIsIkxpbmVDb2xvciI6bnVsbCwiTGluZVdlaWdodCI6MC4wLCJMaW5lVHlwZSI6MCwiUGFyZW50U3R5bGUiOm51bGx9LCJQYXJlbnRTdHlsZSI6bnVsbH0sIkRhdGVTdHlsZSI6eyIkaWQiOiIxMzQ4IiwiRm9udFNldHRpbmdzIjp7IiRpZCI6IjEzNDkiLCJGb250U2l6ZSI6OSwiRm9udE5hbWUiOiJDYWxpYnJpIiwiSXNCb2xkIjpmYWxzZSwiSXNJdGFsaWMiOmZhbHNlLCJJc1VuZGVybGluZWQiOmZhbHNlLCJQYXJlbnRTdHlsZSI6bnVsbH0sIkF1dG9TaXplIjoyLCJGb3JlZ3JvdW5kIjp7IiRyZWYiOiIyMTkifSwiTWF4V2lkdGgiOjM1LjE4NDI1MzY5MjYyNjk1MywiTWF4SGVpZ2h0IjoiSW5maW5pdHkiLCJTbWFydEZvcmVncm91bmRJc0FjdGl2ZSI6ZmFsc2UsIkhvcml6b250YWxBbGlnbm1lbnQiOjAsIlZlcnRpY2FsQWxpZ25tZW50IjowLCJTbWFydEZvcmVncm91bmQiOm51bGwsIkJhY2tncm91bmRGaWxsVHlwZSI6MCwiTWFyZ2luIjp7IiRpZCI6IjEzNTAiLCJUb3AiOjAuMCwiTGVmdCI6MC4wLCJSaWdodCI6MC4wLCJCb3R0b20iOjAuMH0sIlBhZGRpbmciOnsiJGlkIjoiMTM1MSIsIlRvcCI6MC4wLCJMZWZ0IjowLjAsIlJpZ2h0IjowLjAsIkJvdHRvbSI6MC4wfSwiQmFja2dyb3VuZCI6eyIkaWQiOiIxMzUyIiwiQ29sb3IiOnsiJGlkIjoiMTM1MyIsIkEiOjg5LCJSIjowLCJHIjowLCJCIjowfX0sIklzVmlzaWJsZSI6dHJ1ZSwiV2lkdGgiOjAuMCwiSGVpZ2h0IjowLjAsIkJvcmRlclN0eWxlIjp7IiRpZCI6IjEzNTQiLCJMaW5lQ29sb3IiOm51bGwsIkxpbmVXZWlnaHQiOjAuMCwiTGluZVR5cGUiOjAsIlBhcmVudFN0eWxlIjpudWxsfSwiUGFyZW50U3R5bGUiOm51bGx9LCJEYXRlRm9ybWF0Ijp7IiRpZCI6IjEzNTUiLCJGb3JtYXRTdHJpbmciOiJkIE1NTSIsIlNlcGFyYXRvciI6Ii0iLCJVc2VJbnRlcm5hdGlvbmFsRGF0ZUZvcm1hdCI6dHJ1ZSwiRGF0ZUlzVmlzaWJsZSI6dHJ1ZSwiVGltZUlzVmlzaWJsZSI6ZmFsc2UsIkhvdXJEaWdpdHMiOjEsIkFtUG1EZXNpZ25hdG9yIjoyLCJUcmltMDBNaW51dGVzIjpmYWxzZSwiTGFzdEtub3duVmlzaWJpbGl0eVN0YXRlIjp7IiRpZCI6IjEzNTYiLCJEYXRlUGFydElzVmlzaWJsZSI6dHJ1ZSwiVGltZVBhcnRJc1Zpc2libGUiOmZhbHNlfX0sIldlZWtOdW1iZXJpbmciOnsiJGlkIjoiMTM1NyIsIkZvcm1hdCI6MCwiSXNWaXNpYmxlIjpmYWxzZSwiTGFzdEtub3duVmlzaWJpbGl0eVN0YXRlIjpmYWxzZX0sIklzVmlzaWJsZSI6dHJ1ZSwiUGFyZW50U3R5bGUiOm51bGx9LCJJbmRleCI6MSwiUGVyY2VudGFnZUNvbXBsZXRlIjoxMDAuMCwiUG9zaXRpb24iOnsiUmF0aW8iOjAuMDc4MjE5OTg3MjA4NTQ3MTU2LCJJc0N1c3RvbSI6ZmFsc2V9LCJEYXRlRm9ybWF0Ijp7IiRyZWYiOiIxMzU1In0sIldlZWtOdW1iZXJpbmciOnsiJGlkIjoiMTM1OCIsIkZvcm1hdCI6MCwiSXNWaXNpYmxlIjpmYWxzZSwiTGFzdEtub3duVmlzaWJpbGl0eVN0YXRlIjpmYWxzZX0sIlJlbGF0ZWRUYXNrSWQiOiIwMDAwMDAwMC0wMDAwLTAwMDAtMDAwMC0wMDAwMDAwMDAwMDAiLCJJZCI6ImUxZjBjZmRlLWVlYTItNGE1OC1hZmQ0LTJjYTMwY2RjZDE1ZCIsIkltcG9ydElkIjoiMiIsIlRpdGxlIjoiRXhlY3V0aXZlIFJldmlldyIsIk5vdGUiOm51bGwsIkh5cGVybGluayI6eyIkaWQiOiIxMzU5IiwiQWRkcmVzcyI6bnVsbCwiU3ViQWRkcmVzcyI6bnVsbH0sIklzQ2hhbmdlZCI6ZmFsc2UsIklzTmV3IjpmYWxzZX0seyIkaWQiOiIxMzYwIiwiRGF0ZSI6IjIwMjMtMTEtMjFUMjM6NTk6MDAiLCJTdHlsZSI6eyIkaWQiOiIxMzYxIiwiU2hhcGUiOjIsIkNvbm5lY3Rvck1hcmdpbiI6eyIkaWQiOiIxMzYyIiwiVG9wIjowLjAsIkxlZnQiOjIuMCwiUmlnaHQiOjIuMCwiQm90dG9tIjowLjB9LCJDb25uZWN0b3JTdHlsZSI6eyIkaWQiOiIxMzYzIiwiTGluZUNvbG9yIjp7IiRpZCI6IjEzNjQiLCIkdHlwZSI6Ik5MUkUuQ29tbW9uLkRvbS5Tb2xpZENvbG9yQnJ1c2gsIE5MUkUuQ29tbW9uIiwiQ29sb3IiOnsiJGlkIjoiMTM2NSIsIkEiOjEyNywiUiI6MCwiRyI6MCwiQiI6MH19LCJMaW5lV2VpZ2h0IjoxLjAsIkxpbmVUeXBlIjowLCJQYXJlbnRTdHlsZSI6bnVsbH0sIklzQmVsb3dUaW1lYmFuZCI6ZmFsc2UsIlBvc2l0aW9uT25UYXNrIjowLCJIaWRlRGF0ZSI6ZmFsc2UsIlNoYXBlU2l6ZSI6MywiU3BhY2luZyI6MC4wLCJQYWRkaW5nIjp7IiRpZCI6IjEzNjYiLCJUb3AiOjUuMCwiTGVmdCI6My4wLCJSaWdodCI6MC4wLCJCb3R0b20iOjIuMH0sIlNoYXBlU3R5bGUiOnsiJGlkIjoiMTM2NyIsIk1hcmdpbiI6eyIkaWQiOiIxMzY4IiwiVG9wIjowLjAsIkxlZnQiOjAuMCwiUmlnaHQiOjAuMCwiQm90dG9tIjowLjB9LCJQYWRkaW5nIjp7IiRpZCI6IjEzNjkiLCJUb3AiOjAuMCwiTGVmdCI6MC4wLCJSaWdodCI6MC4wLCJCb3R0b20iOjAuMH0sIkJhY2tncm91bmQiOnsiJGlkIjoiMTM3MCIsIkNvbG9yIjp7IiRpZCI6IjEzNzEiLCJBIjoyNTUsIlIiOjE3OCwiRyI6MTQsIkIiOjE4fX0sIklzVmlzaWJsZSI6dHJ1ZSwiV2lkdGgiOjE4Ljc1MDIzNjUxMTIzMDQ2OSwiSGVpZ2h0IjoxMy4yMzUyNzUyNjg1NTQ2ODgsIkJvcmRlclN0eWxlIjp7IiRpZCI6IjEzNzIiLCJMaW5lQ29sb3IiOnsiJGlkIjoiMTM3MyIsIiR0eXBlIjoiTkxSRS5Db21tb24uRG9tLlNvbGlkQ29sb3JCcnVzaCwgTkxSRS5Db21tb24iLCJDb2xvciI6eyIkaWQiOiIxMzc0IiwiQSI6MjU1LCJSIjo3MiwiRyI6NCwiQiI6M319LCJMaW5lV2VpZ2h0IjowLjAsIkxpbmVUeXBlIjowLCJQYXJlbnRTdHlsZSI6bnVsbH0sIlBhcmVudFN0eWxlIjpudWxsfSwiVGl0bGVTdHlsZSI6eyIkaWQiOiIxMzc1IiwiRm9udFNldHRpbmdzIjp7IiRpZCI6IjEzNzYiLCJGb250U2l6ZSI6NywiRm9udE5hbWUiOiJDYWxpYnJpIiwiSXNCb2xkIjp0cnVlLCJJc0l0YWxpYyI6ZmFsc2UsIklzVW5kZXJsaW5lZCI6ZmFsc2UsIlBhcmVudFN0eWxlIjpudWxsfSwiQXV0b1NpemUiOjIsIkZvcmVncm91bmQiOnsiJHJlZiI6IjIxMSJ9LCJNYXhXaWR0aCI6NjguMzgzMTQ4MTkzMzU5Mzc1LCJNYXhIZWlnaHQiOiJJbmZpbml0eSIsIlNtYXJ0Rm9yZWdyb3VuZElzQWN0aXZlIjpmYWxzZSwiSG9yaXpvbnRhbEFsaWdubWVudCI6MCwiVmVydGljYWxBbGlnbm1lbnQiOjAsIlNtYXJ0Rm9yZWdyb3VuZCI6bnVsbCwiQmFja2dyb3VuZEZpbGxUeXBlIjowLCJNYXJnaW4iOnsiJGlkIjoiMTM3NyIsIlRvcCI6MC4wLCJMZWZ0IjowLjAsIlJpZ2h0IjowLjAsIkJvdHRvbSI6MC4wfSwiUGFkZGluZyI6eyIkaWQiOiIxMzc4IiwiVG9wIjowLjAsIkxlZnQiOjAuMCwiUmlnaHQiOjAuMCwiQm90dG9tIjowLjB9LCJCYWNrZ3JvdW5kIjp7IiRpZCI6IjEzNzkiLCJDb2xvciI6eyIkaWQiOiIxMzgwIiwiQSI6ODksIlIiOjAsIkciOjAsIkIiOjB9fSwiSXNWaXNpYmxlIjp0cnVlLCJXaWR0aCI6MC4wLCJIZWlnaHQiOjAuMCwiQm9yZGVyU3R5bGUiOnsiJGlkIjoiMTM4MSIsIkxpbmVDb2xvciI6bnVsbCwiTGluZVdlaWdodCI6MC4wLCJMaW5lVHlwZSI6MCwiUGFyZW50U3R5bGUiOm51bGx9LCJQYXJlbnRTdHlsZSI6bnVsbH0sIkRhdGVTdHlsZSI6eyIkaWQiOiIxMzgyIiwiRm9udFNldHRpbmdzIjp7IiRpZCI6IjEzODMiLCJGb250U2l6ZSI6OSwiRm9udE5hbWUiOiJDYWxpYnJpIiwiSXNCb2xkIjpmYWxzZSwiSXNJdGFsaWMiOmZhbHNlLCJJc1VuZGVybGluZWQiOmZhbHNlLCJQYXJlbnRTdHlsZSI6bnVsbH0sIkF1dG9TaXplIjoyLCJGb3JlZ3JvdW5kIjp7IiRyZWYiOiIyMTkifSwiTWF4V2lkdGgiOjM1LjE4NDI1MzY5MjYyNjk1MywiTWF4SGVpZ2h0IjoiSW5maW5pdHkiLCJTbWFydEZvcmVncm91bmRJc0FjdGl2ZSI6ZmFsc2UsIkhvcml6b250YWxBbGlnbm1lbnQiOjAsIlZlcnRpY2FsQWxpZ25tZW50IjowLCJTbWFydEZvcmVncm91bmQiOm51bGwsIkJhY2tncm91bmRGaWxsVHlwZSI6MCwiTWFyZ2luIjp7IiRpZCI6IjEzODQiLCJUb3AiOjAuMCwiTGVmdCI6MC4wLCJSaWdodCI6MC4wLCJCb3R0b20iOjAuMH0sIlBhZGRpbmciOnsiJGlkIjoiMTM4NSIsIlRvcCI6MC4wLCJMZWZ0IjowLjAsIlJpZ2h0IjowLjAsIkJvdHRvbSI6MC4wfSwiQmFja2dyb3VuZCI6eyIkaWQiOiIxMzg2IiwiQ29sb3IiOnsiJGlkIjoiMTM4NyIsIkEiOjg5LCJSIjowLCJHIjowLCJCIjowfX0sIklzVmlzaWJsZSI6dHJ1ZSwiV2lkdGgiOjAuMCwiSGVpZ2h0IjowLjAsIkJvcmRlclN0eWxlIjp7IiRpZCI6IjEzODgiLCJMaW5lQ29sb3IiOm51bGwsIkxpbmVXZWlnaHQiOjAuMCwiTGluZVR5cGUiOjAsIlBhcmVudFN0eWxlIjpudWxsfSwiUGFyZW50U3R5bGUiOm51bGx9LCJEYXRlRm9ybWF0Ijp7IiRpZCI6IjEzODkiLCJGb3JtYXRTdHJpbmciOiJkIE1NTSIsIlNlcGFyYXRvciI6Ii0iLCJVc2VJbnRlcm5hdGlvbmFsRGF0ZUZvcm1hdCI6dHJ1ZSwiRGF0ZUlzVmlzaWJsZSI6dHJ1ZSwiVGltZUlzVmlzaWJsZSI6ZmFsc2UsIkhvdXJEaWdpdHMiOjEsIkFtUG1EZXNpZ25hdG9yIjoyLCJUcmltMDBNaW51dGVzIjpmYWxzZSwiTGFzdEtub3duVmlzaWJpbGl0eVN0YXRlIjp7IiRpZCI6IjEzOTAiLCJEYXRlUGFydElzVmlzaWJsZSI6dHJ1ZSwiVGltZVBhcnRJc1Zpc2libGUiOmZhbHNlfX0sIldlZWtOdW1iZXJpbmciOnsiJGlkIjoiMTM5MSIsIkZvcm1hdCI6MCwiSXNWaXNpYmxlIjpmYWxzZSwiTGFzdEtub3duVmlzaWJpbGl0eVN0YXRlIjpmYWxzZX0sIklzVmlzaWJsZSI6dHJ1ZSwiUGFyZW50U3R5bGUiOm51bGx9LCJJbmRleCI6MiwiUGVyY2VudGFnZUNvbXBsZXRlIjoxMDAuMCwiUG9zaXRpb24iOnsiUmF0aW8iOjAuMDc4MjE5OTg3MjA4NTQ3MTU2LCJJc0N1c3RvbSI6ZmFsc2V9LCJEYXRlRm9ybWF0Ijp7IiRyZWYiOiIxMzg5In0sIldlZWtOdW1iZXJpbmciOnsiJGlkIjoiMTM5MiIsIkZvcm1hdCI6MCwiSXNWaXNpYmxlIjpmYWxzZSwiTGFzdEtub3duVmlzaWJpbGl0eVN0YXRlIjpmYWxzZX0sIlJlbGF0ZWRUYXNrSWQiOiIwMDAwMDAwMC0wMDAwLTAwMDAtMDAwMC0wMDAwMDAwMDAwMDAiLCJJZCI6ImU1ZmM2ODY1LWVjYmQtNDg0Mi04MWM4LTNlZGQxZTU4N2IzMSIsIkltcG9ydElkIjoiMyIsIlRpdGxlIjoiRXhlY3V0aXZlIERlY2lzaW9uIiwiTm90ZSI6bnVsbCwiSHlwZXJsaW5rIjp7IiRpZCI6IjEzOTMiLCJBZGRyZXNzIjpudWxsLCJTdWJBZGRyZXNzIjpudWxsfSwiSXNDaGFuZ2VkIjpmYWxzZSwiSXNOZXciOmZhbHNlfSx7IiRpZCI6IjEzOTQiLCJEYXRlIjoiMjAyMy0xMS0zMFQyMzo1OTowMCIsIlN0eWxlIjp7IiRpZCI6IjEzOTUiLCJTaGFwZSI6MiwiQ29ubmVjdG9yTWFyZ2luIjp7IiRpZCI6IjEzOTYiLCJUb3AiOjAuMCwiTGVmdCI6Mi4wLCJSaWdodCI6Mi4wLCJCb3R0b20iOjAuMH0sIkNvbm5lY3RvclN0eWxlIjp7IiRpZCI6IjEzOTciLCJMaW5lQ29sb3IiOnsiJGlkIjoiMTM5OCIsIiR0eXBlIjoiTkxSRS5Db21tb24uRG9tLlNvbGlkQ29sb3JCcnVzaCwgTkxSRS5Db21tb24iLCJDb2xvciI6eyIkaWQiOiIxMzk5IiwiQSI6MTI3LCJSIjowLCJHIjowLCJCIjowfX0sIkxpbmVXZWlnaHQiOjEuMCwiTGluZVR5cGUiOjAsIlBhcmVudFN0eWxlIjpudWxsfSwiSXNCZWxvd1RpbWViYW5kIjpmYWxzZSwiUG9zaXRpb25PblRhc2siOjAsIkhpZGVEYXRlIjpmYWxzZSwiU2hhcGVTaXplIjozLCJTcGFjaW5nIjowLjAsIlBhZGRpbmciOnsiJGlkIjoiMTQwMCIsIlRvcCI6NS4wLCJMZWZ0IjozLjAsIlJpZ2h0IjowLjAsIkJvdHRvbSI6Mi4wfSwiU2hhcGVTdHlsZSI6eyIkaWQiOiIxNDAxIiwiTWFyZ2luIjp7IiRpZCI6IjE0MDIiLCJUb3AiOjAuMCwiTGVmdCI6MC4wLCJSaWdodCI6MC4wLCJCb3R0b20iOjAuMH0sIlBhZGRpbmciOnsiJGlkIjoiMTQwMyIsIlRvcCI6MC4wLCJMZWZ0IjowLjAsIlJpZ2h0IjowLjAsIkJvdHRvbSI6MC4wfSwiQmFja2dyb3VuZCI6eyIkaWQiOiIxNDA0IiwiQ29sb3IiOnsiJGlkIjoiMTQwNSIsIkEiOjI1NSwiUiI6ODIsIkciOjE0NywiQiI6MjA1fX0sIklzVmlzaWJsZSI6dHJ1ZSwiV2lkdGgiOjE4Ljc1MDIzNjUxMTIzMDQ2OSwiSGVpZ2h0IjoxMy4yMzUyNzUyNjg1NTQ2ODgsIkJvcmRlclN0eWxlIjp7IiRpZCI6IjE0MDYiLCJMaW5lQ29sb3IiOnsiJGlkIjoiMTQwNyIsIiR0eXBlIjoiTkxSRS5Db21tb24uRG9tLlNvbGlkQ29sb3JCcnVzaCwgTkxSRS5Db21tb24iLCJDb2xvciI6eyIkaWQiOiIxNDA4IiwiQSI6MjU1LCJSIjo3MiwiRyI6NCwiQiI6M319LCJMaW5lV2VpZ2h0IjowLjAsIkxpbmVUeXBlIjowLCJQYXJlbnRTdHlsZSI6bnVsbH0sIlBhcmVudFN0eWxlIjpudWxsfSwiVGl0bGVTdHlsZSI6eyIkaWQiOiIxNDA5IiwiRm9udFNldHRpbmdzIjp7IiRpZCI6IjE0MTAiLCJGb250U2l6ZSI6NywiRm9udE5hbWUiOiJDYWxpYnJpIiwiSXNCb2xkIjp0cnVlLCJJc0l0YWxpYyI6ZmFsc2UsIklzVW5kZXJsaW5lZCI6ZmFsc2UsIlBhcmVudFN0eWxlIjpudWxsfSwiQXV0b1NpemUiOjIsIkZvcmVncm91bmQiOnsiJHJlZiI6IjIxMSJ9LCJNYXhXaWR0aCI6NDcuNDI3MDA5NTgyNTE5NTMxLCJNYXhIZWlnaHQiOiJJbmZpbml0eSIsIlNtYXJ0Rm9yZWdyb3VuZElzQWN0aXZlIjpmYWxzZSwiSG9yaXpvbnRhbEFsaWdubWVudCI6MCwiVmVydGljYWxBbGlnbm1lbnQiOjAsIlNtYXJ0Rm9yZWdyb3VuZCI6bnVsbCwiQmFja2dyb3VuZEZpbGxUeXBlIjowLCJNYXJnaW4iOnsiJGlkIjoiMTQxMSIsIlRvcCI6MC4wLCJMZWZ0IjowLjAsIlJpZ2h0IjowLjAsIkJvdHRvbSI6MC4wfSwiUGFkZGluZyI6eyIkaWQiOiIxNDEyIiwiVG9wIjowLjAsIkxlZnQiOjAuMCwiUmlnaHQiOjAuMCwiQm90dG9tIjowLjB9LCJCYWNrZ3JvdW5kIjp7IiRpZCI6IjE0MTMiLCJDb2xvciI6eyIkaWQiOiIxNDE0IiwiQSI6ODksIlIiOjAsIkciOjAsIkIiOjB9fSwiSXNWaXNpYmxlIjp0cnVlLCJXaWR0aCI6MC4wLCJIZWlnaHQiOjAuMCwiQm9yZGVyU3R5bGUiOnsiJGlkIjoiMTQxNSIsIkxpbmVDb2xvciI6bnVsbCwiTGluZVdlaWdodCI6MC4wLCJMaW5lVHlwZSI6MCwiUGFyZW50U3R5bGUiOm51bGx9LCJQYXJlbnRTdHlsZSI6bnVsbH0sIkRhdGVTdHlsZSI6eyIkaWQiOiIxNDE2IiwiRm9udFNldHRpbmdzIjp7IiRpZCI6IjE0MTciLCJGb250U2l6ZSI6OSwiRm9udE5hbWUiOiJDYWxpYnJpIiwiSXNCb2xkIjpmYWxzZSwiSXNJdGFsaWMiOmZhbHNlLCJJc1VuZGVybGluZWQiOmZhbHNlLCJQYXJlbnRTdHlsZSI6bnVsbH0sIkF1dG9TaXplIjoyLCJGb3JlZ3JvdW5kIjp7IiRyZWYiOiIyMTkifSwiTWF4V2lkdGgiOjM1LjE4NDI1MzY5MjYyNjk1MywiTWF4SGVpZ2h0IjoiSW5maW5pdHkiLCJTbWFydEZvcmVncm91bmRJc0FjdGl2ZSI6ZmFsc2UsIkhvcml6b250YWxBbGlnbm1lbnQiOjAsIlZlcnRpY2FsQWxpZ25tZW50IjowLCJTbWFydEZvcmVncm91bmQiOm51bGwsIkJhY2tncm91bmRGaWxsVHlwZSI6MCwiTWFyZ2luIjp7IiRpZCI6IjE0MTgiLCJUb3AiOjAuMCwiTGVmdCI6MC4wLCJSaWdodCI6MC4wLCJCb3R0b20iOjAuMH0sIlBhZGRpbmciOnsiJGlkIjoiMTQxOSIsIlRvcCI6MC4wLCJMZWZ0IjowLjAsIlJpZ2h0IjowLjAsIkJvdHRvbSI6MC4wfSwiQmFja2dyb3VuZCI6eyIkaWQiOiIxNDIwIiwiQ29sb3IiOnsiJGlkIjoiMTQyMSIsIkEiOjg5LCJSIjowLCJHIjowLCJCIjowfX0sIklzVmlzaWJsZSI6dHJ1ZSwiV2lkdGgiOjAuMCwiSGVpZ2h0IjowLjAsIkJvcmRlclN0eWxlIjp7IiRpZCI6IjE0MjIiLCJMaW5lQ29sb3IiOm51bGwsIkxpbmVXZWlnaHQiOjAuMCwiTGluZVR5cGUiOjAsIlBhcmVudFN0eWxlIjpudWxsfSwiUGFyZW50U3R5bGUiOm51bGx9LCJEYXRlRm9ybWF0Ijp7IiRpZCI6IjE0MjMiLCJGb3JtYXRTdHJpbmciOiJkIE1NTSIsIlNlcGFyYXRvciI6Ii0iLCJVc2VJbnRlcm5hdGlvbmFsRGF0ZUZvcm1hdCI6dHJ1ZSwiRGF0ZUlzVmlzaWJsZSI6dHJ1ZSwiVGltZUlzVmlzaWJsZSI6ZmFsc2UsIkhvdXJEaWdpdHMiOjEsIkFtUG1EZXNpZ25hdG9yIjoyLCJUcmltMDBNaW51dGVzIjpmYWxzZSwiTGFzdEtub3duVmlzaWJpbGl0eVN0YXRlIjp7IiRpZCI6IjE0MjQiLCJEYXRlUGFydElzVmlzaWJsZSI6dHJ1ZSwiVGltZVBhcnRJc1Zpc2libGUiOmZhbHNlfX0sIldlZWtOdW1iZXJpbmciOnsiJGlkIjoiMTQyNSIsIkZvcm1hdCI6MCwiSXNWaXNpYmxlIjpmYWxzZSwiTGFzdEtub3duVmlzaWJpbGl0eVN0YXRlIjpmYWxzZX0sIklzVmlzaWJsZSI6dHJ1ZSwiUGFyZW50U3R5bGUiOm51bGx9LCJJbmRleCI6MywiUGVyY2VudGFnZUNvbXBsZXRlIjoxMDAuMCwiUG9zaXRpb24iOnsiUmF0aW8iOjAuMTQ2MjA4OTQ2NTE3MjIwMjUsIklzQ3VzdG9tIjpmYWxzZX0sIkRhdGVGb3JtYXQiOnsiJHJlZiI6IjE0MjMifSwiV2Vla051bWJlcmluZyI6eyIkaWQiOiIxNDI2IiwiRm9ybWF0IjowLCJJc1Zpc2libGUiOmZhbHNlLCJMYXN0S25vd25WaXNpYmlsaXR5U3RhdGUiOmZhbHNlfSwiUmVsYXRlZFRhc2tJZCI6IjAwMDAwMDAwLTAwMDAtMDAwMC0wMDAwLTAwMDAwMDAwMDAwMCIsIklkIjoiMzdhN2VkNmMtY2NlMS00NGU0LWFhNWItNDQ0MTc4ZDE5ZmRlIiwiSW1wb3J0SWQiOiI0IiwiVGl0bGUiOiJCZXRhIFJlbGVhc2UiLCJOb3RlIjpudWxsLCJIeXBlcmxpbmsiOnsiJGlkIjoiMTQyNyIsIkFkZHJlc3MiOm51bGwsIlN1YkFkZHJlc3MiOm51bGx9LCJJc0NoYW5nZWQiOmZhbHNlLCJJc05ldyI6ZmFsc2V9LHsiJGlkIjoiMTQyOCIsIkRhdGUiOiIyMDIzLTEyLTAxVDIzOjU5OjAwIiwiU3R5bGUiOnsiJGlkIjoiMTQyOSIsIlNoYXBlIjoyLCJDb25uZWN0b3JNYXJnaW4iOnsiJGlkIjoiMTQzMCIsIlRvcCI6MC4wLCJMZWZ0IjoyLjAsIlJpZ2h0IjoyLjAsIkJvdHRvbSI6MC4wfSwiQ29ubmVjdG9yU3R5bGUiOnsiJGlkIjoiMTQzMSIsIkxpbmVDb2xvciI6eyIkaWQiOiIxNDMyIiwiJHR5cGUiOiJOTFJFLkNvbW1vbi5Eb20uU29saWRDb2xvckJydXNoLCBOTFJFLkNvbW1vbiIsIkNvbG9yIjp7IiRpZCI6IjE0MzMiLCJBIjoxMjcsIlIiOjAsIkciOjAsIkIiOjB9fSwiTGluZVdlaWdodCI6MS4wLCJMaW5lVHlwZSI6MCwiUGFyZW50U3R5bGUiOm51bGx9LCJJc0JlbG93VGltZWJhbmQiOmZhbHNlLCJQb3NpdGlvbk9uVGFzayI6MCwiSGlkZURhdGUiOmZhbHNlLCJTaGFwZVNpemUiOjMsIlNwYWNpbmciOjAuMCwiUGFkZGluZyI6eyIkaWQiOiIxNDM0IiwiVG9wIjo1LjAsIkxlZnQiOjMuMCwiUmlnaHQiOjAuMCwiQm90dG9tIjoyLjB9LCJTaGFwZVN0eWxlIjp7IiRpZCI6IjE0MzUiLCJNYXJnaW4iOnsiJGlkIjoiMTQzNiIsIlRvcCI6MC4wLCJMZWZ0IjowLjAsIlJpZ2h0IjowLjAsIkJvdHRvbSI6MC4wfSwiUGFkZGluZyI6eyIkaWQiOiIxNDM3IiwiVG9wIjowLjAsIkxlZnQiOjAuMCwiUmlnaHQiOjAuMCwiQm90dG9tIjowLjB9LCJCYWNrZ3JvdW5kIjp7IiRpZCI6IjE0MzgiLCJDb2xvciI6eyIkaWQiOiIxNDM5IiwiQSI6MjU1LCJSIjo4MiwiRyI6MTQ3LCJCIjoyMDV9fSwiSXNWaXNpYmxlIjp0cnVlLCJXaWR0aCI6MTguNzUwMjM2NTExMjMwNDY5LCJIZWlnaHQiOjEzLjIzNTI3NTI2ODU1NDY4OCwiQm9yZGVyU3R5bGUiOnsiJGlkIjoiMTQ0MCIsIkxpbmVDb2xvciI6eyIkaWQiOiIxNDQxIiwiJHR5cGUiOiJOTFJFLkNvbW1vbi5Eb20uU29saWRDb2xvckJydXNoLCBOTFJFLkNvbW1vbiIsIkNvbG9yIjp7IiRpZCI6IjE0NDIiLCJBIjoyNTUsIlIiOjcyLCJHIjo0LCJCIjozfX0sIkxpbmVXZWlnaHQiOjAuMCwiTGluZVR5cGUiOjAsIlBhcmVudFN0eWxlIjpudWxsfSwiUGFyZW50U3R5bGUiOm51bGx9LCJUaXRsZVN0eWxlIjp7IiRpZCI6IjE0NDMiLCJGb250U2V0dGluZ3MiOnsiJGlkIjoiMTQ0NCIsIkZvbnRTaXplIjo3LCJGb250TmFtZSI6IkNhbGlicmkiLCJJc0JvbGQiOnRydWUsIklzSXRhbGljIjpmYWxzZSwiSXNVbmRlcmxpbmVkIjpmYWxzZSwiUGFyZW50U3R5bGUiOm51bGx9LCJBdXRvU2l6ZSI6MiwiRm9yZWdyb3VuZCI6eyIkcmVmIjoiMjExIn0sIk1heFdpZHRoIjo2Ny4yODAxNTg5OTY1ODIwMzEsIk1heEhlaWdodCI6IkluZmluaXR5IiwiU21hcnRGb3JlZ3JvdW5kSXNBY3RpdmUiOmZhbHNlLCJIb3Jpem9udGFsQWxpZ25tZW50IjowLCJWZXJ0aWNhbEFsaWdubWVudCI6MCwiU21hcnRGb3JlZ3JvdW5kIjpudWxsLCJCYWNrZ3JvdW5kRmlsbFR5cGUiOjAsIk1hcmdpbiI6eyIkaWQiOiIxNDQ1IiwiVG9wIjowLjAsIkxlZnQiOjAuMCwiUmlnaHQiOjAuMCwiQm90dG9tIjowLjB9LCJQYWRkaW5nIjp7IiRpZCI6IjE0NDYiLCJUb3AiOjAuMCwiTGVmdCI6MC4wLCJSaWdodCI6MC4wLCJCb3R0b20iOjAuMH0sIkJhY2tncm91bmQiOnsiJGlkIjoiMTQ0NyIsIkNvbG9yIjp7IiRpZCI6IjE0NDgiLCJBIjo4OSwiUiI6MCwiRyI6MCwiQiI6MH19LCJJc1Zpc2libGUiOnRydWUsIldpZHRoIjowLjAsIkhlaWdodCI6MC4wLCJCb3JkZXJTdHlsZSI6eyIkaWQiOiIxNDQ5IiwiTGluZUNvbG9yIjpudWxsLCJMaW5lV2VpZ2h0IjowLjAsIkxpbmVUeXBlIjowLCJQYXJlbnRTdHlsZSI6bnVsbH0sIlBhcmVudFN0eWxlIjpudWxsfSwiRGF0ZVN0eWxlIjp7IiRpZCI6IjE0NTAiLCJGb250U2V0dGluZ3MiOnsiJGlkIjoiMTQ1MSIsIkZvbnRTaXplIjo5LCJGb250TmFtZSI6IkNhbGlicmkiLCJJc0JvbGQiOmZhbHNlLCJJc0l0YWxpYyI6ZmFsc2UsIklzVW5kZXJsaW5lZCI6ZmFsc2UsIlBhcmVudFN0eWxlIjpudWxsfSwiQXV0b1NpemUiOjIsIkZvcmVncm91bmQiOnsiJHJlZiI6IjIxOSJ9LCJNYXhXaWR0aCI6MTkuNDEyMDQ2NDMyNDk1MTE3LCJNYXhIZWlnaHQiOiJJbmZpbml0eSIsIlNtYXJ0Rm9yZWdyb3VuZElzQWN0aXZlIjpmYWxzZSwiSG9yaXpvbnRhbEFsaWdubWVudCI6MCwiVmVydGljYWxBbGlnbm1lbnQiOjAsIlNtYXJ0Rm9yZWdyb3VuZCI6bnVsbCwiQmFja2dyb3VuZEZpbGxUeXBlIjowLCJNYXJnaW4iOnsiJGlkIjoiMTQ1MiIsIlRvcCI6MC4wLCJMZWZ0IjowLjAsIlJpZ2h0IjowLjAsIkJvdHRvbSI6MC4wfSwiUGFkZGluZyI6eyIkaWQiOiIxNDUzIiwiVG9wIjowLjAsIkxlZnQiOjAuMCwiUmlnaHQiOjAuMCwiQm90dG9tIjowLjB9LCJCYWNrZ3JvdW5kIjp7IiRpZCI6IjE0NTQiLCJDb2xvciI6eyIkaWQiOiIxNDU1IiwiQSI6ODksIlIiOjAsIkciOjAsIkIiOjB9fSwiSXNWaXNpYmxlIjp0cnVlLCJXaWR0aCI6MC4wLCJIZWlnaHQiOjAuMCwiQm9yZGVyU3R5bGUiOnsiJGlkIjoiMTQ1NiIsIkxpbmVDb2xvciI6bnVsbCwiTGluZVdlaWdodCI6MC4wLCJMaW5lVHlwZSI6MCwiUGFyZW50U3R5bGUiOm51bGx9LCJQYXJlbnRTdHlsZSI6bnVsbH0sIkRhdGVGb3JtYXQiOnsiJGlkIjoiMTQ1NyIsIkZvcm1hdFN0cmluZyI6ImQgTU1NIiwiU2VwYXJhdG9yIjoiLSIsIlVzZUludGVybmF0aW9uYWxEYXRlRm9ybWF0Ijp0cnVlLCJEYXRlSXNWaXNpYmxlIjp0cnVlLCJUaW1lSXNWaXNpYmxlIjpmYWxzZSwiSG91ckRpZ2l0cyI6MSwiQW1QbURlc2lnbmF0b3IiOjIsIlRyaW0wME1pbnV0ZXMiOmZhbHNlLCJMYXN0S25vd25WaXNpYmlsaXR5U3RhdGUiOnsiJGlkIjoiMTQ1OCIsIkRhdGVQYXJ0SXNWaXNpYmxlIjp0cnVlLCJUaW1lUGFydElzVmlzaWJsZSI6ZmFsc2V9fSwiV2Vla051bWJlcmluZyI6eyIkaWQiOiIxNDU5IiwiRm9ybWF0IjowLCJJc1Zpc2libGUiOmZhbHNlLCJMYXN0S25vd25WaXNpYmlsaXR5U3RhdGUiOmZhbHNlfSwiSXNWaXNpYmxlIjp0cnVlLCJQYXJlbnRTdHlsZSI6bnVsbH0sIkluZGV4Ijo0LCJQZXJjZW50YWdlQ29tcGxldGUiOjEwMC4wLCJQb3NpdGlvbiI6eyJSYXRpbyI6MC4xMDAxNjAwNTMzNTI5MDQ0OCwiSXNDdXN0b20iOmZhbHNlfSwiRGF0ZUZvcm1hdCI6eyIkcmVmIjoiMTQ1NyJ9LCJXZWVrTnVtYmVyaW5nIjp7IiRpZCI6IjE0NjAiLCJGb3JtYXQiOjAsIklzVmlzaWJsZSI6ZmFsc2UsIkxhc3RLbm93blZpc2liaWxpdHlTdGF0ZSI6ZmFsc2V9LCJSZWxhdGVkVGFza0lkIjoiMDAwMDAwMDAtMDAwMC0wMDAwLTAwMDAtMDAwMDAwMDAwMDAwIiwiSWQiOiIyNDUyNjE4YS1iYTAxLTRmZTAtYTI3NC04ZjFhMDJhYTRiODQiLCJJbXBvcnRJZCI6IjUiLCJUaXRsZSI6IlJlbGVhc2UgQ2FuZGlkYXRlIiwiTm90ZSI6bnVsbCwiSHlwZXJsaW5rIjp7IiRpZCI6IjE0NjEiLCJBZGRyZXNzIjpudWxsLCJTdWJBZGRyZXNzIjpudWxsfSwiSXNDaGFuZ2VkIjpmYWxzZSwiSXNOZXciOmZhbHNlfSx7IiRpZCI6IjE0NjIiLCJEYXRlIjoiMjAyMy0xMi0xNVQyMzo1OTowMCIsIlN0eWxlIjp7IiRpZCI6IjE0NjMiLCJTaGFwZSI6MiwiQ29ubmVjdG9yTWFyZ2luIjp7IiRpZCI6IjE0NjQiLCJUb3AiOjAuMCwiTGVmdCI6Mi4wLCJSaWdodCI6Mi4wLCJCb3R0b20iOjAuMH0sIkNvbm5lY3RvclN0eWxlIjp7IiRpZCI6IjE0NjUiLCJMaW5lQ29sb3IiOnsiJGlkIjoiMTQ2NiIsIiR0eXBlIjoiTkxSRS5Db21tb24uRG9tLlNvbGlkQ29sb3JCcnVzaCwgTkxSRS5Db21tb24iLCJDb2xvciI6eyIkaWQiOiIxNDY3IiwiQSI6MTI3LCJSIjowLCJHIjowLCJCIjowfX0sIkxpbmVXZWlnaHQiOjEuMCwiTGluZVR5cGUiOjAsIlBhcmVudFN0eWxlIjpudWxsfSwiSXNCZWxvd1RpbWViYW5kIjpmYWxzZSwiUG9zaXRpb25PblRhc2siOjAsIkhpZGVEYXRlIjpmYWxzZSwiU2hhcGVTaXplIjozLCJTcGFjaW5nIjowLjAsIlBhZGRpbmciOnsiJGlkIjoiMTQ2OCIsIlRvcCI6NS4wLCJMZWZ0IjozLjAsIlJpZ2h0IjowLjAsIkJvdHRvbSI6Mi4wfSwiU2hhcGVTdHlsZSI6eyIkaWQiOiIxNDY5IiwiTWFyZ2luIjp7IiRpZCI6IjE0NzAiLCJUb3AiOjAuMCwiTGVmdCI6MC4wLCJSaWdodCI6MC4wLCJCb3R0b20iOjAuMH0sIlBhZGRpbmciOnsiJGlkIjoiMTQ3MSIsIlRvcCI6MC4wLCJMZWZ0IjowLjAsIlJpZ2h0IjowLjAsIkJvdHRvbSI6MC4wfSwiQmFja2dyb3VuZCI6eyIkaWQiOiIxNDcyIiwiQ29sb3IiOnsiJGlkIjoiMTQ3MyIsIkEiOjI1NSwiUiI6NjgsIkciOjE5MCwiQiI6MTY5fX0sIklzVmlzaWJsZSI6dHJ1ZSwiV2lkdGgiOjE4Ljc1MDIzNjUxMTIzMDQ2OSwiSGVpZ2h0IjoxMy4yMzUyNzUyNjg1NTQ2ODgsIkJvcmRlclN0eWxlIjp7IiRpZCI6IjE0NzQiLCJMaW5lQ29sb3IiOnsiJGlkIjoiMTQ3NSIsIiR0eXBlIjoiTkxSRS5Db21tb24uRG9tLlNvbGlkQ29sb3JCcnVzaCwgTkxSRS5Db21tb24iLCJDb2xvciI6eyIkaWQiOiIxNDc2IiwiQSI6MjU1LCJSIjo2NCwiRyI6ODUsIkIiOjE1fX0sIkxpbmVXZWlnaHQiOjAuMCwiTGluZVR5cGUiOjAsIlBhcmVudFN0eWxlIjpudWxsfSwiUGFyZW50U3R5bGUiOm51bGx9LCJUaXRsZVN0eWxlIjp7IiRpZCI6IjE0NzciLCJGb250U2V0dGluZ3MiOnsiJGlkIjoiMTQ3OCIsIkZvbnRTaXplIjo3LCJGb250TmFtZSI6IkNhbGlicmkiLCJJc0JvbGQiOnRydWUsIklzSXRhbGljIjpmYWxzZSwiSXNVbmRlcmxpbmVkIjpmYWxzZSwiUGFyZW50U3R5bGUiOm51bGx9LCJBdXRvU2l6ZSI6MiwiRm9yZWdyb3VuZCI6eyIkcmVmIjoiMjExIn0sIk1heFdpZHRoIjo0OC41Mjk5MjI0ODUzNTE1NjMsIk1heEhlaWdodCI6IkluZmluaXR5IiwiU21hcnRGb3JlZ3JvdW5kSXNBY3RpdmUiOmZhbHNlLCJIb3Jpem9udGFsQWxpZ25tZW50IjowLCJWZXJ0aWNhbEFsaWdubWVudCI6MCwiU21hcnRGb3JlZ3JvdW5kIjpudWxsLCJCYWNrZ3JvdW5kRmlsbFR5cGUiOjAsIk1hcmdpbiI6eyIkaWQiOiIxNDc5IiwiVG9wIjowLjAsIkxlZnQiOjAuMCwiUmlnaHQiOjAuMCwiQm90dG9tIjowLjB9LCJQYWRkaW5nIjp7IiRpZCI6IjE0ODAiLCJUb3AiOjAuMCwiTGVmdCI6MC4wLCJSaWdodCI6MC4wLCJCb3R0b20iOjAuMH0sIkJhY2tncm91bmQiOnsiJGlkIjoiMTQ4MSIsIkNvbG9yIjp7IiRpZCI6IjE0ODIiLCJBIjo4OSwiUiI6MCwiRyI6MCwiQiI6MH19LCJJc1Zpc2libGUiOnRydWUsIldpZHRoIjowLjAsIkhlaWdodCI6MC4wLCJCb3JkZXJTdHlsZSI6eyIkaWQiOiIxNDgzIiwiTGluZUNvbG9yIjpudWxsLCJMaW5lV2VpZ2h0IjowLjAsIkxpbmVUeXBlIjowLCJQYXJlbnRTdHlsZSI6bnVsbH0sIlBhcmVudFN0eWxlIjpudWxsfSwiRGF0ZVN0eWxlIjp7IiRpZCI6IjE0ODQiLCJGb250U2V0dGluZ3MiOnsiJGlkIjoiMTQ4NSIsIkZvbnRTaXplIjo5LCJGb250TmFtZSI6IkNhbGlicmkiLCJJc0JvbGQiOmZhbHNlLCJJc0l0YWxpYyI6ZmFsc2UsIklzVW5kZXJsaW5lZCI6ZmFsc2UsIlBhcmVudFN0eWxlIjpudWxsfSwiQXV0b1NpemUiOjIsIkZvcmVncm91bmQiOnsiJHJlZiI6IjIxOSJ9LCJNYXhXaWR0aCI6MzMuOTcwOTQzNDUwOTI3NzM0LCJNYXhIZWlnaHQiOiJJbmZpbml0eSIsIlNtYXJ0Rm9yZWdyb3VuZElzQWN0aXZlIjpmYWxzZSwiSG9yaXpvbnRhbEFsaWdubWVudCI6MCwiVmVydGljYWxBbGlnbm1lbnQiOjAsIlNtYXJ0Rm9yZWdyb3VuZCI6bnVsbCwiQmFja2dyb3VuZEZpbGxUeXBlIjowLCJNYXJnaW4iOnsiJGlkIjoiMTQ4NiIsIlRvcCI6MC4wLCJMZWZ0IjowLjAsIlJpZ2h0IjowLjAsIkJvdHRvbSI6MC4wfSwiUGFkZGluZyI6eyIkaWQiOiIxNDg3IiwiVG9wIjowLjAsIkxlZnQiOjAuMCwiUmlnaHQiOjAuMCwiQm90dG9tIjowLjB9LCJCYWNrZ3JvdW5kIjp7IiRpZCI6IjE0ODgiLCJDb2xvciI6eyIkaWQiOiIxNDg5IiwiQSI6ODksIlIiOjAsIkciOjAsIkIiOjB9fSwiSXNWaXNpYmxlIjp0cnVlLCJXaWR0aCI6MC4wLCJIZWlnaHQiOjAuMCwiQm9yZGVyU3R5bGUiOnsiJGlkIjoiMTQ5MCIsIkxpbmVDb2xvciI6bnVsbCwiTGluZVdlaWdodCI6MC4wLCJMaW5lVHlwZSI6MCwiUGFyZW50U3R5bGUiOm51bGx9LCJQYXJlbnRTdHlsZSI6bnVsbH0sIkRhdGVGb3JtYXQiOnsiJGlkIjoiMTQ5MSIsIkZvcm1hdFN0cmluZyI6ImQgTU1NIiwiU2VwYXJhdG9yIjoiLSIsIlVzZUludGVybmF0aW9uYWxEYXRlRm9ybWF0Ijp0cnVlLCJEYXRlSXNWaXNpYmxlIjp0cnVlLCJUaW1lSXNWaXNpYmxlIjpmYWxzZSwiSG91ckRpZ2l0cyI6MSwiQW1QbURlc2lnbmF0b3IiOjIsIlRyaW0wME1pbnV0ZXMiOmZhbHNlLCJMYXN0S25vd25WaXNpYmlsaXR5U3RhdGUiOnsiJGlkIjoiMTQ5MiIsIkRhdGVQYXJ0SXNWaXNpYmxlIjp0cnVlLCJUaW1lUGFydElzVmlzaWJsZSI6ZmFsc2V9fSwiV2Vla051bWJlcmluZyI6eyIkaWQiOiIxNDkzIiwiRm9ybWF0IjowLCJJc1Zpc2libGUiOmZhbHNlLCJMYXN0S25vd25WaXNpYmlsaXR5U3RhdGUiOmZhbHNlfSwiSXNWaXNpYmxlIjp0cnVlLCJQYXJlbnRTdHlsZSI6bnVsbH0sIkluZGV4Ijo1LCJQZXJjZW50YWdlQ29tcGxldGUiOjEwMC4wLCJQb3NpdGlvbiI6eyJSYXRpbyI6MC4wNzgyMTk5ODcyMDg1NDcxNTYsIklzQ3VzdG9tIjpmYWxzZX0sIkRhdGVGb3JtYXQiOnsiJHJlZiI6IjE0OTEifSwiV2Vla051bWJlcmluZyI6eyIkaWQiOiIxNDk0IiwiRm9ybWF0IjowLCJJc1Zpc2libGUiOmZhbHNlLCJMYXN0S25vd25WaXNpYmlsaXR5U3RhdGUiOmZhbHNlfSwiUmVsYXRlZFRhc2tJZCI6IjAwMDAwMDAwLTAwMDAtMDAwMC0wMDAwLTAwMDAwMDAwMDAwMCIsIklkIjoiOGM0ZjdlNGUtNjM3OS00OGM5LWI0ZWEtZjVmNjQ2ZWZlYzA3IiwiSW1wb3J0SWQiOiI2IiwiVGl0bGUiOiJGaW5hbCBSZWxlYXNlIiwiTm90ZSI6bnVsbCwiSHlwZXJsaW5rIjp7IiRpZCI6IjE0OTUiLCJBZGRyZXNzIjpudWxsLCJTdWJBZGRyZXNzIjpudWxsfSwiSXNDaGFuZ2VkIjpmYWxzZSwiSXNOZXciOmZhbHNlfV0sIlRhc2tzIjpbXSwiU3dpbWxhbmVzIjpbXSwiTXNQcm9qZWN0SXRlbXNUcmVlIjp7IiRpZCI6IjE0OTYiLCJSb290Ijp7IkltcG9ydElkIjpudWxsLCJJc0ltcG9ydGVkIjpmYWxzZSwiQ2hpbGRyZW4iOltdfX0sIk1ldGFkYXRhIjp7IiRpZCI6IjE0OTciLCJFeGNlbFNoZWV0TmFtZSI6IlRpbWVsaW5lIERhdGEiLCJJdGVtc1RpdGxlcyI6IltcIlByb2plY3QgS2lja29mZlwiLFwiRXhlY3V0aXZlIFJldmlld1wiLFwiRXhlY3V0aXZlIERlY2lzaW9uXCIsXCJCZXRhIFJlbGVhc2VcIixcIlJlbGVhc2UgQ2FuZGlkYXRlXCIsXCJGaW5hbCBSZWxlYXNlXCIsXCJSZXNlYXJjaCAmIFByb2plY3QgYXBwcm92YWwgKFBhcnQgMSkgXCIsXCJSZXNlYXJjaCAmIFByb2plY3QgYXBwcm92YWwgKFBhcnQgMilcIixcIlJlc2VhcmNoICYgUHJvamVjdCBhcHByb3ZhbCAoUGFydCAzKSBcIixcIkJ1aWxkIHlvdXIgcG9ydGZvbGlvIHByb2plY3QgKFdlZWsgMSk6IE1ha2luZyBQcm9ncmVzc1wiLFwiQnVpbGQgeW91ciBwb3J0Zm9saW8gcHJvamVjdCAoV2VlayAxKTogTWFraW5nIFByb2dyZXNzIFwiLFwiQnVpbGQgeW91ciBwb3J0Zm9saW8gcHJvamVjdCAoV2VlayAyKTogTVZQIENvbXBsZXRlIFwiLFwiQnVpbGQgeW91ciBwb3J0Zm9saW8gcHJvamVjdCAoV2VlayAzKTogUHJvamVjdCBMYW5kaW5nIFBhZ2UgXCIsXCJCdWlsZCB5b3VyIHBvcnRmb2xpbyBwcm9qZWN0IChXZWVrIDMpOiBQcmVzZW50YXRpb24gXCIsXCJCdWlsZCB5b3VyIHBvcnRmb2xpbyBwcm9qZWN0IChXZWVrIDIpOiBNVlAgQ29tcGxldGUgXCIsXCJCdWlsZCB5b3VyIHBvcnRmb2xpbyBwcm9qZWN0IChXZWVrIDMpOiBQcm9qZWN0IExhbmRpbmcgUGFnZSBcIixcIlBvcnRmb2xpbyBQcm9qZWN0IEJsb2cgcG9zdCBcIixcIkNsZWFudXAgeW91ciBQb3J0Zm9saW8gUHJvamVjdCBcIixcIkJ1aWxkIHlvdXIgcG9ydGZvbGlvIHByb2plY3QgKFdlZWsgMyk6IFByZXNlbnRhdGlvbiBcIixcIlByZXNlbnRhdGlvblwiLFwiQWxwaGEgQnVpbGRcIixcIlByb3RvdHlwZVwiLFwiRGV2ZWxvcG1lbnQgUGhhc2UgSVwiLFwiRGV2ZWxvcG1lbnQgUGhhc2UgSUlcIixcIlJUVyBEZXBsb3ltZW50XCIsXCJQb3J0Zm9saW8gUHJvamVjdCBCbG9nIHBvc3QgXCIsXCJXVyBMYXVuY2ggRXZlbnRcIixcIkJ1aWxkIHlvdXIgcG9ydGZvbGlvIHByb2plY3QgKFdlZWsgMik6IE1WUCBDb21wbGV0ZSBcIixcIkJ1aWxkIHlvdXIgcG9ydGZvbGlvIHByb2plY3QgKFdlZWsgMyk6IFByb2plY3QgTGFuZGluZyBQYWdlIFwiXSIsIkl0ZW1zU3dpbWxhbmVzIjoiW1wiUGxhblwiLFwiUGxhblwiLFwiUGxhblwiLFwiUGxhblwiLFwiUGxhblwiLFwiUGxhblwiLFwiUGxhblwiLFwiUGxhblwiLFwiUGxhblwiLFwiUGxhblwiLFwiUGxhblwiLFwiUGxhblwiLFwiUGxhblwiLFwiUGxhblwiLFwiRGV2ZWxvcFwiLFwiRGV2ZWxvcFwiLFwiRGV2ZWxvcFwiLFwiRGV2ZWxvcFwiLFwiRGV2ZWxvcFwiLFwiTGF1bmNoXCIsXCJMYXVuY2hcIixcIkxhdW5jaFwiLFwiTGF1bmNoXCJdIiwiTXNlTGF0ZXN0SW1wb3J0SXRlbXMiOiJ7XCIkaWRcIjpcIjFcIixcIlJvb3RcIjp7XCJJbXBvcnRJZFwiOm51bGwsXCJJc0ltcG9ydGVkXCI6ZmFsc2UsXCJDaGlsZHJlblwiOlt7XCIkaWRcIjpcIjJcIixcIkltcG9ydElkXCI6XCIxXCIsXCJJc0ltcG9ydGVkXCI6dHJ1ZSxcIkNoaWxkcmVuXCI6W119LHtcIiRpZFwiOlwiM1wiLFwiSW1wb3J0SWRcIjpcIjJcIixcIklzSW1wb3J0ZWRcIjp0cnVlLFwiQ2hpbGRyZW5cIjpbXX0se1wiJGlkXCI6XCI0XCIsXCJJbXBvcnRJZFwiOlwiM1wiLFwiSXNJbXBvcnRlZFwiOnRydWUsXCJDaGlsZHJlblwiOltdfSx7XCIkaWRcIjpcIjVcIixcIkltcG9ydElkXCI6XCI0XCIsXCJJc0ltcG9ydGVkXCI6dHJ1ZSxcIkNoaWxkcmVuXCI6W119LHtcIiRpZFwiOlwiNlwiLFwiSW1wb3J0SWRcIjpcIjVcIixcIklzSW1wb3J0ZWRcIjp0cnVlLFwiQ2hpbGRyZW5cIjpbXX0se1wiJGlkXCI6XCI3XCIsXCJJbXBvcnRJZFwiOlwiNlwiLFwiSXNJbXBvcnRlZFwiOnRydWUsXCJDaGlsZHJlblwiOltdfSx7XCIkaWRcIjpcIjhcIixcIkltcG9ydElkXCI6XCI3XCIsXCJJc0ltcG9ydGVkXCI6dHJ1ZSxcIkNoaWxkcmVuXCI6W119LHtcIiRpZFwiOlwiOVwiLFwiSW1wb3J0SWRcIjpcIjhcIixcIklzSW1wb3J0ZWRcIjp0cnVlLFwiQ2hpbGRyZW5cIjpbXX0se1wiJGlkXCI6XCIxMFwiLFwiSW1wb3J0SWRcIjpcIjlcIixcIklzSW1wb3J0ZWRcIjp0cnVlLFwiQ2hpbGRyZW5cIjpbXX0se1wiJGlkXCI6XCIxMVwiLFwiSW1wb3J0SWRcIjpcIjEwXCIsXCJJc0ltcG9ydGVkXCI6dHJ1ZSxcIkNoaWxkcmVuXCI6W119LHtcIiRpZFwiOlwiMTJcIixcIkltcG9ydElkXCI6XCIxMVwiLFwiSXNJbXBvcnRlZFwiOnRydWUsXCJDaGlsZHJlblwiOltdfSx7XCIkaWRcIjpcIjEzXCIsXCJJbXBvcnRJZFwiOlwiMTJcIixcIklzSW1wb3J0ZWRcIjp0cnVlLFwiQ2hpbGRyZW5cIjpbXX0se1wiJGlkXCI6XCIxNFwiLFwiSW1wb3J0SWRcIjpcIjEzXCIsXCJJc0ltcG9ydGVkXCI6dHJ1ZSxcIkNoaWxkcmVuXCI6W119LHtcIiRpZFwiOlwiMTVcIixcIkltcG9ydElkXCI6XCIxNFwiLFwiSXNJbXBvcnRlZFwiOnRydWUsXCJDaGlsZHJlblwiOltdfSx7XCIkaWRcIjpcIjE2XCIsXCJJbXBvcnRJZFwiOlwiMTVcIixcIklzSW1wb3J0ZWRcIjp0cnVlLFwiQ2hpbGRyZW5cIjpbXX0se1wiJGlkXCI6XCIxN1wiLFwiSW1wb3J0SWRcIjpcIjE2XCIsXCJJc0ltcG9ydGVkXCI6dHJ1ZSxcIkNoaWxkcmVuXCI6W119LHtcIiRpZFwiOlwiMThcIixcIkltcG9ydElkXCI6XCIxN1wiLFwiSXNJbXBvcnRlZFwiOnRydWUsXCJDaGlsZHJlblwiOltdfSx7XCIkaWRcIjpcIjE5XCIsXCJJbXBvcnRJZFwiOlwiMThcIixcIklzSW1wb3J0ZWRcIjp0cnVlLFwiQ2hpbGRyZW5cIjpbXX0se1wiJGlkXCI6XCIyMFwiLFwiSW1wb3J0SWRcIjpcIjE5XCIsXCJJc0ltcG9ydGVkXCI6dHJ1ZSxcIkNoaWxkcmVuXCI6W119LHtcIiRpZFwiOlwiMjFcIixcIkltcG9ydElkXCI6XCIyMFwiLFwiSXNJbXBvcnRlZFwiOnRydWUsXCJDaGlsZHJlblwiOltdfSx7XCIkaWRcIjpcIjIyXCIsXCJJbXBvcnRJZFwiOlwiMjFcIixcIklzSW1wb3J0ZWRcIjp0cnVlLFwiQ2hpbGRyZW5cIjpbXX0se1wiJGlkXCI6XCIyM1wiLFwiSW1wb3J0SWRcIjpcIjIyXCIsXCJJc0ltcG9ydGVkXCI6dHJ1ZSxcIkNoaWxkcmVuXCI6W119LHtcIiRpZFwiOlwiMjRcIixcIkltcG9ydElkXCI6XCIyM1wiLFwiSXNJbXBvcnRlZFwiOnRydWUsXCJDaGlsZHJlblwiOltdfSx7XCIkaWRcIjpcIjI1XCIsXCJJbXBvcnRJZFwiOlwiMjRcIixcIklzSW1wb3J0ZWRcIjp0cnVlLFwiQ2hpbGRyZW5cIjpbXX0se1wiJGlkXCI6XCIyNlwiLFwiSW1wb3J0SWRcIjpcIjI1XCIsXCJJc0ltcG9ydGVkXCI6dHJ1ZSxcIkNoaWxkcmVuXCI6W119LHtcIiRpZFwiOlwiMjdcIixcIkltcG9ydElkXCI6XCIyNlwiLFwiSXNJbXBvcnRlZFwiOnRydWUsXCJDaGlsZHJlblwiOltdfSx7XCIkaWRcIjpcIjI4XCIsXCJJbXBvcnRJZFwiOlwiMjdcIixcIklzSW1wb3J0ZWRcIjp0cnVlLFwiQ2hpbGRyZW5cIjpbXX0se1wiJGlkXCI6XCIyOVwiLFwiSW1wb3J0SWRcIjpcIjI4XCIsXCJJc0ltcG9ydGVkXCI6dHJ1ZSxcIkNoaWxkcmVuXCI6W119LHtcIiRpZFwiOlwiMzBcIixcIkltcG9ydElkXCI6XCIyOVwiLFwiSXNJbXBvcnRlZFwiOnRydWUsXCJDaGlsZHJlblwiOltdfV19fSIsIkNvbHVtbnNNYXBwaW5nIjoiW3tcIiRpZFwiOlwiMVwiLFwiU2VsZWN0ZWRNYXBwaW5nXCI6OCxcIkNvbHVtbkhlYWRlclwiOlwiQ29sdW1uMFwiLFwiQ29sdW1uRnJpZW5kbHlOYW1lXCI6XCJVbmlxdWUgSURcIn0se1wiJGlkXCI6XCIyXCIsXCJTZWxlY3RlZE1hcHBpbmdcIjoxLFwiQ29sdW1uSGVhZGVyXCI6XCJDb2x1bW4xXCIsXCJDb2x1bW5GcmllbmRseU5hbWVcIjpcIlN3aW1sYW5lXCJ9LHtcIiRpZFwiOlwiM1wiLFwiU2VsZWN0ZWRNYXBwaW5nXCI6MixcIkNvbHVtbkhlYWRlclwiOlwiQ29sdW1uMlwiLFwiQ29sdW1uRnJpZW5kbHlOYW1lXCI6XCJUaXRsZVwifSx7XCIkaWRcIjpcIjRcIixcIlNlbGVjdGVkTWFwcGluZ1wiOjMsXCJDb2x1bW5IZWFkZXJcIjpcIkNvbHVtbjNcIixcIkNvbHVtbkZyaWVuZGx5TmFtZVwiOlwiU3RhcnQgZGF0ZVwifSx7XCIkaWRcIjpcIjVcIixcIlNlbGVjdGVkTWFwcGluZ1wiOjQsXCJDb2x1bW5IZWFkZXJcIjpcIkNvbHVtbjRcIixcIkNvbHVtbkZyaWVuZGx5TmFtZVwiOlwiRW5kIGRhdGVcIn0se1wiJGlkXCI6XCI2XCIsXCJTZWxlY3RlZE1hcHBpbmdcIjo1LFwiQ29sdW1uSGVhZGVyXCI6XCJDb2x1bW42XCIsXCJDb2x1bW5GcmllbmRseU5hbWVcIjpcIiUgQ29tcGxldGVkXCJ9LHtcIiRpZFwiOlwiN1wiLFwiU2VsZWN0ZWRNYXBwaW5nXCI6NixcIkNvbHVtbkhlYWRlclwiOlwiQ29sdW1uN1wiLFwiQ29sdW1uRnJpZW5kbHlOYW1lXCI6XCJOb3RlXCJ9XSIsIkhlYWRlclJvd0luZGV4IjoiMCIsIk1zZVN5bmNCeVVpZCI6IlRydWUiLCJTb3VyY2VUZW1wbGF0ZSI6IntcIiRpZFwiOlwiMVwiLFwiSWRcIjpcImNjMjZmODYzLTI3Y2UtNDgwZS1hNTg5LWIzZjEyZjJkNmViMFwiLFwiQ3VsdHVyZUluZm9OYW1lXCI6XCJlbi1VU1wiLFwiVmVyc2lvblwiOntcIiRpZFwiOlwiMlwiLFwiVGVtcGxhdGVEb21WZXJzaW9uXCI6XCIxLjQuMFwifSxcIkVmZmVjdFwiOjAsXCJTdHlsZVwiOntcIiRpZFwiOlwiM1wiLFwiVGltZWJhbmRTdHlsZVwiOntcIiRpZFwiOlwiNFwiLFwiU2NhbGVNYXJraW5nXCI6MCxcIlNoYXBlXCI6MTAsXCJTaGFwZVN0eWxlXCI6e1wiJGlkXCI6XCI1XCIsXCJNYXJnaW5cIjp7XCIkaWRcIjpcIjZcIixcIlRvcFwiOjAuMCxcIkxlZnRcIjoxMC4wLFwiUmlnaHRcIjoxMC4wLFwiQm90dG9tXCI6MC4wfSxcIlBhZGRpbmdcIjp7XCIkaWRcIjpcIjdcIixcIlRvcFwiOjMuMCxcIkxlZnRcIjowLjAsXCJSaWdodFwiOjAuMCxcIkJvdHRvbVwiOjMuMH0sXCJCYWNrZ3JvdW5kXCI6e1wiJGlkXCI6XCI4XCIsXCJDb2xvclwiOntcIiRpZFwiOlwiOVwiLFwiQVwiOjI1NSxcIlJcIjo2OCxcIkdcIjo4NCxcIkJcIjoxMDZ9fSxcIklzVmlzaWJsZVwiOnRydWUsXCJXaWR0aFwiOjg1OC4wLFwiSGVpZ2h0XCI6MjAuMCxcIkJvcmRlclN0eWxlXCI6e1wiJGlkXCI6XCIxMFwiLFwiTGluZUNvbG9yXCI6e1wiJGlkXCI6XCIxMVwiLFwiJHR5cGVcIjpcIk5MUkUuQ29tbW9uLkRvbS5Tb2xpZENvbG9yQnJ1c2gsIE5MUkUuQ29tbW9uXCIsXCJDb2xvclwiOntcIiRpZFwiOlwiMTJcIixcIkFcIjoyNTUsXCJSXCI6MjU1LFwiR1wiOjAsXCJCXCI6MH19LFwiTGluZVdlaWdodFwiOjAuMCxcIkxpbmVUeXBlXCI6MH19LFwiTWlkZGxlVGllclNoYXBlU3R5bGVcIjp7XCIkaWRcIjpcIjEzXCIsXCJNYXJnaW5cIjp7XCIkaWRcIjpcIjE0XCIsXCJUb3BcIjowLjAsXCJMZWZ0XCI6MTAuMCxcIlJpZ2h0XCI6MTAuMCxcIkJvdHRvbVwiOjAuMH0sXCJQYWRkaW5nXCI6e1wiJGlkXCI6XCIxNVwiLFwiVG9wXCI6My4wLFwiTGVmdFwiOjAuMCxcIlJpZ2h0XCI6MC4wLFwiQm90dG9tXCI6My4wfSxcIkJhY2tncm91bmRcIjp7XCIkaWRcIjpcIjE2XCIsXCJDb2xvclwiOntcIiRpZFwiOlwiMTdcIixcIkFcIjoyNTUsXCJSXCI6NjgsXCJHXCI6ODQsXCJCXCI6MTA2fX0sXCJJc1Zpc2libGVcIjp0cnVlLFwiV2lkdGhcIjo4NTguMCxcIkhlaWdodFwiOjIwLjAsXCJCb3JkZXJTdHlsZVwiOntcIiRpZFwiOlwiMThcIixcIkxpbmVDb2xvclwiOntcIiRpZFwiOlwiMTlcIixcIiR0eXBlXCI6XCJOTFJFLkNvbW1vbi5Eb20uU29saWRDb2xvckJydXNoLCBOTFJFLkNvbW1vblwiLFwiQ29sb3JcIjp7XCIkaWRcIjpcIjIwXCIsXCJBXCI6MjU1LFwiUlwiOjI1NSxcIkdcIjowLFwiQlwiOjB9fSxcIkxpbmVXZWlnaHRcIjowLjAsXCJMaW5lVHlwZVwiOjB9fSxcIkJvdHRvbVRpZXJTaGFwZVN0eWxlXCI6e1wiJGlkXCI6XCIyMVwiLFwiTWFyZ2luXCI6e1wiJGlkXCI6XCIyMlwiLFwiVG9wXCI6MC4wLFwiTGVmdFwiOjEwLjAsXCJSaWdodFwiOjEwLjAsXCJCb3R0b21cIjowLjB9LFwiUGFkZGluZ1wiOntcIiRpZFwiOlwiMjNcIixcIlRvcFwiOjMuMCxcIkxlZnRcIjowLjAsXCJSaWdodFwiOjAuMCxcIkJvdHRvbVwiOjMuMH0sXCJCYWNrZ3JvdW5kXCI6e1wiJGlkXCI6XCIyNFwiLFwiQ29sb3JcIjp7XCIkaWRcIjpcIjI1XCIsXCJBXCI6MjU1LFwiUlwiOjY4LFwiR1wiOjg0LFwiQlwiOjEwNn19LFwiSXNWaXNpYmxlXCI6dHJ1ZSxcIldpZHRoXCI6ODU4LjAsXCJIZWlnaHRcIjoyMC4wLFwiQm9yZGVyU3R5bGVcIjp7XCIkaWRcIjpcIjI2XCIsXCJMaW5lQ29sb3JcIjp7XCIkaWRcIjpcIjI3XCIsXCIkdHlwZVwiOlwiTkxSRS5Db21tb24uRG9tLlNvbGlkQ29sb3JCcnVzaCwgTkxSRS5Db21tb25cIixcIkNvbG9yXCI6e1wiJGlkXCI6XCIyOFwiLFwiQVwiOjI1NSxcIlJcIjoyNTUsXCJHXCI6MCxcIkJcIjowfX0sXCJMaW5lV2VpZ2h0XCI6MC4wLFwiTGluZVR5cGVcIjowfX0sXCJSaWdodEVuZENhcHNTdHlsZVwiOntcIiRpZFwiOlwiMjlcIixcIkZvbnRTZXR0aW5nc1wiOntcIiRpZFwiOlwiMzBcIixcIkZvbnRTaXplXCI6MTgsXCJGb250TmFtZVwiOlwiQ2FsaWJyaVwiLFwiSXNCb2xkXCI6dHJ1ZSxcIklzSXRhbGljXCI6ZmFsc2UsXCJJc1VuZGVybGluZWRcIjpmYWxzZX0sXCJBdXRvU2l6ZVwiOjAsXCJGb3JlZ3JvdW5kXCI6e1wiJGlkXCI6XCIzMVwiLFwiQ29sb3JcIjp7XCIkaWRcIjpcIjMy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MzXCIsXCJUb3BcIjowLjAsXCJMZWZ0XCI6MC4wLFwiUmlnaHRcIjoyMC4wLFwiQm90dG9tXCI6MC4wfSxcIlBhZGRpbmdcIjp7XCIkaWRcIjpcIjM0XCIsXCJUb3BcIjowLjAsXCJMZWZ0XCI6MC4wLFwiUmlnaHRcIjowLjAsXCJCb3R0b21cIjowLjB9LFwiQmFja2dyb3VuZFwiOntcIiRpZFwiOlwiMzVcIixcIkNvbG9yXCI6e1wiJGlkXCI6XCIzNlwiLFwiQVwiOjAsXCJSXCI6MCxcIkdcIjowLFwiQlwiOjB9fSxcIklzVmlzaWJsZVwiOnRydWUsXCJXaWR0aFwiOjAuMCxcIkhlaWdodFwiOjAuMCxcIkJvcmRlclN0eWxlXCI6bnVsbH0sXCJMZWZ0RW5kQ2Fwc1N0eWxlXCI6e1wiJGlkXCI6XCIzN1wiLFwiRm9udFNldHRpbmdzXCI6e1wiJGlkXCI6XCIzOFwiLFwiRm9udFNpemVcIjoxOCxcIkZvbnROYW1lXCI6XCJDYWxpYnJpXCIsXCJJc0JvbGRcIjp0cnVlLFwiSXNJdGFsaWNcIjpmYWxzZSxcIklzVW5kZXJsaW5lZFwiOmZhbHNlfSxcIkF1dG9TaXplXCI6MCxcIkZvcmVncm91bmRcIjp7XCIkaWRcIjpcIjM5XCIsXCJDb2xvclwiOntcIiRpZFwiOlwiNDBcIixcIkFcIjoyNTUsXCJSXCI6MjM3LFwiR1wiOjEyNSxcIkJcIjo0OX19LFwiQmFja2dyb3VuZEZpbGxUeXBlXCI6MCxcIk1heFdpZHRoXCI6XCJJbmZpbml0eVwiLFwiTWF4SGVpZ2h0XCI6XCJJbmZpbml0eVwiLFwiU21hcnRGb3JlZ3JvdW5kSXNBY3RpdmVcIjpmYWxzZSxcIkhvcml6b250YWxBbGlnbm1lbnRcIjowLFwiVmVydGljYWxBbGlnbm1lbnRcIjowLFwiU21hcnRGb3JlZ3JvdW5kXCI6bnVsbCxcIk1hcmdpblwiOntcIiRpZFwiOlwiNDFcIixcIlRvcFwiOjAuMCxcIkxlZnRcIjoyMC4wLFwiUmlnaHRcIjowLjAsXCJCb3R0b21cIjowLjB9LFwiUGFkZGluZ1wiOntcIiRpZFwiOlwiNDJcIixcIlRvcFwiOjAuMCxcIkxlZnRcIjowLjAsXCJSaWdodFwiOjAuMCxcIkJvdHRvbVwiOjAuMH0sXCJCYWNrZ3JvdW5kXCI6e1wiJGlkXCI6XCI0M1wiLFwiQ29sb3JcIjp7XCIkcmVmXCI6XCIzNlwifX0sXCJJc1Zpc2libGVcIjpmYWxzZSxcIldpZHRoXCI6MC4wLFwiSGVpZ2h0XCI6MC4wLFwiQm9yZGVyU3R5bGVcIjpudWxsfSxcIlRvZGF5VGV4dFN0eWxlXCI6e1wiJGlkXCI6XCI0NFwiLFwiRm9udFNldHRpbmdzXCI6e1wiJGlkXCI6XCI0NVwiLFwiRm9udFNpemVcIjoxMixcIkZvbnROYW1lXCI6XCJDYWxpYnJpXCIsXCJJc0JvbGRcIjpmYWxzZSxcIklzSXRhbGljXCI6ZmFsc2UsXCJJc1VuZGVybGluZWRcIjpmYWxzZX0sXCJBdXRvU2l6ZVwiOjAsXCJGb3JlZ3JvdW5kXCI6e1wiJGlkXCI6XCI0NlwiLFwiQ29sb3JcIjp7XCIkaWRcIjpcIjQ3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Q4XCIsXCJUb3BcIjowLjAsXCJMZWZ0XCI6MC4wLFwiUmlnaHRcIjowLjAsXCJCb3R0b21cIjowLjB9LFwiUGFkZGluZ1wiOntcIiRpZFwiOlwiNDlcIixcIlRvcFwiOjAuMCxcIkxlZnRcIjowLjAsXCJSaWdodFwiOjAuMCxcIkJvdHRvbVwiOjAuMH0sXCJCYWNrZ3JvdW5kXCI6e1wiJGlkXCI6XCI1MFwiLFwiQ29sb3JcIjp7XCIkcmVmXCI6XCIzNlwifX0sXCJJc1Zpc2libGVcIjp0cnVlLFwiV2lkdGhcIjowLjAsXCJIZWlnaHRcIjowLjAsXCJCb3JkZXJTdHlsZVwiOm51bGx9LFwiVG9kYXlNYXJrZXJTdHlsZVwiOntcIiRpZFwiOlwiNTFcIixcIk1hcmdpblwiOntcIiRpZFwiOlwiNTJcIixcIlRvcFwiOjAuMCxcIkxlZnRcIjowLjAsXCJSaWdodFwiOjAuMCxcIkJvdHRvbVwiOjAuMH0sXCJQYWRkaW5nXCI6e1wiJGlkXCI6XCI1M1wiLFwiVG9wXCI6MC4wLFwiTGVmdFwiOjAuMCxcIlJpZ2h0XCI6MC4wLFwiQm90dG9tXCI6MC4wfSxcIkJhY2tncm91bmRcIjp7XCIkaWRcIjpcIjU0XCIsXCJDb2xvclwiOntcIiRpZFwiOlwiNTVcIixcIkFcIjoyNTUsXCJSXCI6MjU1LFwiR1wiOjAsXCJCXCI6MH19LFwiSXNWaXNpYmxlXCI6dHJ1ZSxcIldpZHRoXCI6MC4wLFwiSGVpZ2h0XCI6MC4wLFwiQm9yZGVyU3R5bGVcIjpudWxsfSxcIlNjYWxlU3R5bGVcIjp7XCIkaWRcIjpcIjU2XCIsXCJTaG93U2VnbWVudFNlcGFyYXRvcnNcIjp0cnVlLFwiU2VnbWVudFNlcGFyYXRvck9wYWNpdHlcIjozMCxcIlNoYXBlXCI6MyxcIkhhc0JlZW5WaXNpYmxlQmVmb3JlXCI6dHJ1ZSxcIkZvbnRTZXR0aW5nc1wiOntcIiRpZFwiOlwiNTdcIixcIkZvbnRTaXplXCI6MTIsXCJGb250TmFtZVwiOlwiQ2FsaWJyaVwiLFwiSXNCb2xkXCI6ZmFsc2UsXCJJc0l0YWxpY1wiOmZhbHNlLFwiSXNVbmRlcmxpbmVkXCI6ZmFsc2V9LFwiQXV0b1NpemVcIjowLFwiRm9yZWdyb3VuZFwiOntcIiRpZFwiOlwiNThcIixcIkNvbG9yXCI6e1wiJGlkXCI6XCI1OV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MFwiLFwiVG9wXCI6MC4wLFwiTGVmdFwiOjUuMCxcIlJpZ2h0XCI6MC4wLFwiQm90dG9tXCI6MC4wfSxcIlBhZGRpbmdcIjp7XCIkaWRcIjpcIjYxXCIsXCJUb3BcIjowLjAsXCJMZWZ0XCI6MC4wLFwiUmlnaHRcIjowLjAsXCJCb3R0b21cIjowLjB9LFwiQmFja2dyb3VuZFwiOntcIiRpZFwiOlwiNjJcIixcIkNvbG9yXCI6e1wiJHJlZlwiOlwiMzZcIn19LFwiSXNWaXNpYmxlXCI6dHJ1ZSxcIldpZHRoXCI6MC4wLFwiSGVpZ2h0XCI6MC4wLFwiQm9yZGVyU3R5bGVcIjpudWxsfSxcIk1pZGRsZVRpZXJTY2FsZVN0eWxlXCI6e1wiJGlkXCI6XCI2M1wiLFwiU2hvd1NlZ21lbnRTZXBhcmF0b3JzXCI6dHJ1ZSxcIlNlZ21lbnRTZXBhcmF0b3JPcGFjaXR5XCI6MzAsXCJTaGFwZVwiOjMsXCJIYXNCZWVuVmlzaWJsZUJlZm9yZVwiOmZhbHNlLFwiRm9udFNldHRpbmdzXCI6e1wiJGlkXCI6XCI2NFwiLFwiRm9udFNpemVcIjoxMixcIkZvbnROYW1lXCI6XCJDYWxpYnJpXCIsXCJJc0JvbGRcIjpmYWxzZSxcIklzSXRhbGljXCI6ZmFsc2UsXCJJc1VuZGVybGluZWRcIjpmYWxzZX0sXCJBdXRvU2l6ZVwiOjAsXCJGb3JlZ3JvdW5kXCI6e1wiJGlkXCI6XCI2NVwiLFwiQ29sb3JcIjp7XCIkaWRcIjpcIjY2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3XCIsXCJUb3BcIjowLjAsXCJMZWZ0XCI6NS4wLFwiUmlnaHRcIjowLjAsXCJCb3R0b21cIjowLjB9LFwiUGFkZGluZ1wiOntcIiRpZFwiOlwiNjhcIixcIlRvcFwiOjAuMCxcIkxlZnRcIjowLjAsXCJSaWdodFwiOjAuMCxcIkJvdHRvbVwiOjAuMH0sXCJCYWNrZ3JvdW5kXCI6e1wiJGlkXCI6XCI2OVwiLFwiQ29sb3JcIjp7XCIkaWRcIjpcIjcwXCIsXCJBXCI6MCxcIlJcIjowLFwiR1wiOjAsXCJCXCI6MH19LFwiSXNWaXNpYmxlXCI6ZmFsc2UsXCJXaWR0aFwiOjAuMCxcIkhlaWdodFwiOjAuMCxcIkJvcmRlclN0eWxlXCI6bnVsbH0sXCJCb3R0b21UaWVyU2NhbGVTdHlsZVwiOntcIiRpZFwiOlwiNzFcIixcIlNob3dTZWdtZW50U2VwYXJhdG9yc1wiOnRydWUsXCJTZWdtZW50U2VwYXJhdG9yT3BhY2l0eVwiOjMwLFwiU2hhcGVcIjozLFwiSGFzQmVlblZpc2libGVCZWZvcmVcIjpmYWxzZSxcIkZvbnRTZXR0aW5nc1wiOntcIiRpZFwiOlwiNzJcIixcIkZvbnRTaXplXCI6MTIsXCJGb250TmFtZVwiOlwiQ2FsaWJyaVwiLFwiSXNCb2xkXCI6ZmFsc2UsXCJJc0l0YWxpY1wiOmZhbHNlLFwiSXNVbmRlcmxpbmVkXCI6ZmFsc2V9LFwiQXV0b1NpemVcIjowLFwiRm9yZWdyb3VuZFwiOntcIiRpZFwiOlwiNzNcIixcIkNvbG9yXCI6e1wiJGlkXCI6XCI3NF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3NVwiLFwiVG9wXCI6MC4wLFwiTGVmdFwiOjUuMCxcIlJpZ2h0XCI6MC4wLFwiQm90dG9tXCI6MC4wfSxcIlBhZGRpbmdcIjp7XCIkaWRcIjpcIjc2XCIsXCJUb3BcIjowLjAsXCJMZWZ0XCI6MC4wLFwiUmlnaHRcIjowLjAsXCJCb3R0b21cIjowLjB9LFwiQmFja2dyb3VuZFwiOntcIiRpZFwiOlwiNzdcIixcIkNvbG9yXCI6e1wiJGlkXCI6XCI3OFwiLFwiQVwiOjAsXCJSXCI6MCxcIkdcIjowLFwiQlwiOjB9fSxcIklzVmlzaWJsZVwiOmZhbHNlLFwiV2lkdGhcIjowLjAsXCJIZWlnaHRcIjowLjAsXCJCb3JkZXJTdHlsZVwiOm51bGx9LFwiU2luZ2xlU2NhbGVTaGFwZVN0eWxlXCI6bnVsbCxcIkVsYXBzZWRUaW1lQmFja2dyb3VuZFwiOntcIiRpZFwiOlwiNzlcIixcIkNvbG9yXCI6e1wiJGlkXCI6XCI4MFwiLFwiQVwiOjE5MSxcIlJcIjoyNTUsXCJHXCI6MCxcIkJcIjowfX0sXCJBcHBlbmRZZWFyT25ZZWFyQ2hhbmdlXCI6ZmFsc2UsXCJFbGFwc2VkVGltZUZvcm1hdFwiOjIsXCJUb2RheU1hcmtlclBvc2l0aW9uXCI6MyxcIlF1aWNrUG9zaXRpb25cIjoyLFwiQWJzb2x1dGVQb3NpdGlvblwiOjQwNS4wLFwiTWFyZ2luXCI6e1wiJGlkXCI6XCI4MVwiLFwiVG9wXCI6MC4wLFwiTGVmdFwiOjEwLjAsXCJSaWdodFwiOjEwLjAsXCJCb3R0b21cIjowLjB9LFwiUGFkZGluZ1wiOntcIiRpZFwiOlwiODJcIixcIlRvcFwiOjAuMCxcIkxlZnRcIjowLjAsXCJSaWdodFwiOjAuMCxcIkJvdHRvbVwiOjAuMH0sXCJCYWNrZ3JvdW5kXCI6e1wiJGlkXCI6XCI4M1wiLFwiQ29sb3JcIjp7XCIkaWRcIjpcIjg0XCIsXCJBXCI6MjU1LFwiUlwiOjQ3LFwiR1wiOjU0LFwiQlwiOjE1M319LFwiSXNWaXNpYmxlXCI6dHJ1ZSxcIldpZHRoXCI6MC4wLFwiSGVpZ2h0XCI6MC4wLFwiQm9yZGVyU3R5bGVcIjpudWxsfSxcIkRlZmF1bHRNaWxlc3RvbmVTdHlsZVwiOntcIiRpZFwiOlwiODVcIixcIlNoYXBlXCI6MixcIkNvbm5lY3Rvck1hcmdpblwiOntcIiRpZFwiOlwiODZcIixcIlRvcFwiOjAuMCxcIkxlZnRcIjoyLjAsXCJSaWdodFwiOjIuMCxcIkJvdHRvbVwiOjAuMH0sXCJDb25uZWN0b3JTdHlsZVwiOntcIiRpZFwiOlwiODdcIixcIkxpbmVDb2xvclwiOntcIiRpZFwiOlwiODhcIixcIiR0eXBlXCI6XCJOTFJFLkNvbW1vbi5Eb20uU29saWRDb2xvckJydXNoLCBOTFJFLkNvbW1vblwiLFwiQ29sb3JcIjp7XCIkaWRcIjpcIjg5XCIsXCJBXCI6MTI3LFwiUlwiOjc5LFwiR1wiOjEyOSxcIkJcIjoxODl9fSxcIkxpbmVXZWlnaHRcIjoxLjAsXCJMaW5lVHlwZVwiOjB9LFwiSXNCZWxvd1RpbWViYW5kXCI6ZmFsc2UsXCJIaWRlRGF0ZVwiOmZhbHNlLFwiU2hhcGVTaXplXCI6MSxcIlNwYWNpbmdcIjowLjAsXCJQYWRkaW5nXCI6e1wiJGlkXCI6XCI5MFwiLFwiVG9wXCI6NS4wLFwiTGVmdFwiOjMuMCxcIlJpZ2h0XCI6MC4wLFwiQm90dG9tXCI6Mi4wfSxcIlBvc2l0aW9uXCI6bnVsbCxcIlBvc2l0aW9uT25UYXNrXCI6MCxcIlNoYXBlU3R5bGVcIjp7XCIkaWRcIjpcIjkxXCIsXCJNYXJnaW5cIjp7XCIkaWRcIjpcIjkyXCIsXCJUb3BcIjowLjAsXCJMZWZ0XCI6MC4wLFwiUmlnaHRcIjowLjAsXCJCb3R0b21cIjowLjB9LFwiUGFkZGluZ1wiOntcIiRpZFwiOlwiOTNcIixcIlRvcFwiOjAuMCxcIkxlZnRcIjowLjAsXCJSaWdodFwiOjAuMCxcIkJvdHRvbVwiOjAuMH0sXCJCYWNrZ3JvdW5kXCI6e1wiJGlkXCI6XCI5NFwiLFwiQ29sb3JcIjp7XCIkaWRcIjpcIjk1XCIsXCJBXCI6MjU1LFwiUlwiOjAsXCJHXCI6MTE0LFwiQlwiOjE4OH19LFwiSXNWaXNpYmxlXCI6dHJ1ZSxcIldpZHRoXCI6MTMuMCxcIkhlaWdodFwiOjEzLjAsXCJCb3JkZXJTdHlsZVwiOntcIiRpZFwiOlwiOTZcIixcIkxpbmVDb2xvclwiOntcIiRpZFwiOlwiOTdcIixcIiR0eXBlXCI6XCJOTFJFLkNvbW1vbi5Eb20uU29saWRDb2xvckJydXNoLCBOTFJFLkNvbW1vblwiLFwiQ29sb3JcIjp7XCIkaWRcIjpcIjk4XCIsXCJBXCI6MjU1LFwiUlwiOjI1NSxcIkdcIjowLFwiQlwiOjB9fSxcIkxpbmVXZWlnaHRcIjowLjAsXCJMaW5lVHlwZVwiOjB9fSxcIlRpdGxlU3R5bGVcIjp7XCIkaWRcIjpcIjk5XCIsXCJGb250U2V0dGluZ3NcIjp7XCIkaWRcIjpcIjEwMFwiLFwiRm9udFNpemVcIjoxMSxcIkZvbnROYW1lXCI6XCJDYWxpYnJpXCIsXCJJc0JvbGRcIjp0cnVlLFwiSXNJdGFsaWNcIjpmYWxzZSxcIklzVW5kZXJsaW5lZFwiOmZhbHNlfSxcIkF1dG9TaXplXCI6MCxcIkZvcmVncm91bmRcIjp7XCIkaWRcIjpcIjEwMVwiLFwiQ29sb3JcIjp7XCIkaWRcIjpcIjEwMl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xMDNcIixcIlRvcFwiOjAuMCxcIkxlZnRcIjowLjAsXCJSaWdodFwiOjAuMCxcIkJvdHRvbVwiOjAuMH0sXCJQYWRkaW5nXCI6e1wiJGlkXCI6XCIxMDRcIixcIlRvcFwiOjAuMCxcIkxlZnRcIjowLjAsXCJSaWdodFwiOjAuMCxcIkJvdHRvbVwiOjAuMH0sXCJCYWNrZ3JvdW5kXCI6e1wiJGlkXCI6XCIxMDVcIixcIkNvbG9yXCI6e1wiJHJlZlwiOlwiMzZcIn19LFwiSXNWaXNpYmxlXCI6dHJ1ZSxcIldpZHRoXCI6MC4wLFwiSGVpZ2h0XCI6MC4wLFwiQm9yZGVyU3R5bGVcIjpudWxsfSxcIkRhdGVTdHlsZVwiOntcIiRpZFwiOlwiMTA2XCIsXCJGb250U2V0dGluZ3NcIjp7XCIkaWRcIjpcIjEwN1wiLFwiRm9udFNpemVcIjoxMCxcIkZvbnROYW1lXCI6XCJDYWxpYnJpXCIsXCJJc0JvbGRcIjpmYWxzZSxcIklzSXRhbGljXCI6ZmFsc2UsXCJJc1VuZGVybGluZWRcIjpmYWxzZX0sXCJBdXRvU2l6ZVwiOjAsXCJGb3JlZ3JvdW5kXCI6e1wiJGlkXCI6XCIxMDhcIixcIkNvbG9yXCI6e1wiJGlkXCI6XCIxMDl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ExMFwiLFwiVG9wXCI6MC4wLFwiTGVmdFwiOjAuMCxcIlJpZ2h0XCI6MC4wLFwiQm90dG9tXCI6MC4wfSxcIlBhZGRpbmdcIjp7XCIkaWRcIjpcIjExMVwiLFwiVG9wXCI6MC4wLFwiTGVmdFwiOjAuMCxcIlJpZ2h0XCI6MC4wLFwiQm90dG9tXCI6MC4wfSxcIkJhY2tncm91bmRcIjp7XCIkaWRcIjpcIjExMlwiLFwiQ29sb3JcIjp7XCIkcmVmXCI6XCIzNlwifX0sXCJJc1Zpc2libGVcIjp0cnVlLFwiV2lkdGhcIjowLjAsXCJIZWlnaHRcIjowLjAsXCJCb3JkZXJTdHlsZVwiOm51bGx9LFwiRGF0ZUZvcm1hdFwiOntcIiRpZFwiOlwiMTEz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kRlZmF1bHRTd2ltbGFuZU1pbGVzdG9uZVN0eWxlXCI6e1wiJGlkXCI6XCIxMTRcIixcIlRpdGxlU3R5bGVcIjp7XCIkaWRcIjpcIjExNVwiLFwiRm9udFNldHRpbmdzXCI6e1wiJGlkXCI6XCIxMTZcIixcIkZvbnRTaXplXCI6MTEsXCJGb250TmFtZVwiOlwiQ2FsaWJyaVwiLFwiSXNCb2xkXCI6dHJ1ZSxcIklzSXRhbGljXCI6ZmFsc2UsXCJJc1VuZGVybGluZWRcIjpmYWxzZX0sXCJBdXRvU2l6ZVwiOjAsXCJGb3JlZ3JvdW5kXCI6e1wiJGlkXCI6XCIxMTdcIixcIkNvbG9yXCI6e1wiJGlkXCI6XCIxMTh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E5XCIsXCJUb3BcIjowLjAsXCJMZWZ0XCI6MC4wLFwiUmlnaHRcIjowLjAsXCJCb3R0b21cIjowLjB9LFwiUGFkZGluZ1wiOntcIiRpZFwiOlwiMTIwXCIsXCJUb3BcIjowLjAsXCJMZWZ0XCI6MC4wLFwiUmlnaHRcIjowLjAsXCJCb3R0b21cIjowLjB9LFwiQmFja2dyb3VuZFwiOntcIiRpZFwiOlwiMTIxXCIsXCJDb2xvclwiOntcIiRpZFwiOlwiMTIyXCIsXCJBXCI6MCxcIlJcIjowLFwiR1wiOjAsXCJCXCI6MH19LFwiSXNWaXNpYmxlXCI6dHJ1ZSxcIldpZHRoXCI6MC4wLFwiSGVpZ2h0XCI6MC4wLFwiQm9yZGVyU3R5bGVcIjpudWxsfSxcIkRhdGVTdHlsZVwiOntcIiRpZFwiOlwiMTIzXCIsXCJGb250U2V0dGluZ3NcIjp7XCIkaWRcIjpcIjEyNFwiLFwiRm9udFNpemVcIjoxMCxcIkZvbnROYW1lXCI6XCJDYWxpYnJpXCIsXCJJc0JvbGRcIjpmYWxzZSxcIklzSXRhbGljXCI6ZmFsc2UsXCJJc1VuZGVybGluZWRcIjpmYWxzZX0sXCJBdXRvU2l6ZVwiOjAsXCJGb3JlZ3JvdW5kXCI6e1wiJGlkXCI6XCIxMjVcIixcIkNvbG9yXCI6e1wiJGlkXCI6XCIxMjZ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EyN1wiLFwiVG9wXCI6MC4wLFwiTGVmdFwiOjAuMCxcIlJpZ2h0XCI6MC4wLFwiQm90dG9tXCI6MC4wfSxcIlBhZGRpbmdcIjp7XCIkaWRcIjpcIjEyOFwiLFwiVG9wXCI6MC4wLFwiTGVmdFwiOjAuMCxcIlJpZ2h0XCI6MC4wLFwiQm90dG9tXCI6MC4wfSxcIkJhY2tncm91bmRcIjp7XCIkaWRcIjpcIjEyOVwiLFwiQ29sb3JcIjp7XCIkaWRcIjpcIjEzMFwiLFwiQVwiOjAsXCJSXCI6MCxcIkdcIjowLFwiQlwiOjB9fSxcIklzVmlzaWJsZVwiOnRydWUsXCJXaWR0aFwiOjAuMCxcIkhlaWdodFwiOjAuMCxcIkJvcmRlclN0eWxlXCI6bnVsbH0sXCJUaXRsZVBvc2l0aW9uXCI6MixcIkRhdGVQb3NpdGlvblwiOlwiTGVmdFwiLFwiU2hhcGVUeXBlXCI6MixcIlNoYXBlU2l6ZVwiOjEsXCJTaGFwZVN0eWxlXCI6e1wiJGlkXCI6XCIxMzFcIixcIk1hcmdpblwiOntcIiRpZFwiOlwiMTMyXCIsXCJUb3BcIjowLjAsXCJMZWZ0XCI6MC4wLFwiUmlnaHRcIjowLjAsXCJCb3R0b21cIjowLjB9LFwiUGFkZGluZ1wiOntcIiRpZFwiOlwiMTMzXCIsXCJUb3BcIjowLjAsXCJMZWZ0XCI6MC4wLFwiUmlnaHRcIjowLjAsXCJCb3R0b21cIjowLjB9LFwiQmFja2dyb3VuZFwiOntcIiRpZFwiOlwiMTM0XCIsXCJDb2xvclwiOntcIiRpZFwiOlwiMTM1XCIsXCJBXCI6MjU1LFwiUlwiOjAsXCJHXCI6MTE0LFwiQlwiOjE4OH19LFwiSXNWaXNpYmxlXCI6dHJ1ZSxcIldpZHRoXCI6MTMuMCxcIkhlaWdodFwiOjEzLjAsXCJCb3JkZXJTdHlsZVwiOntcIiRpZFwiOlwiMTM2XCIsXCJMaW5lQ29sb3JcIjp7XCIkaWRcIjpcIjEzN1wiLFwiJHR5cGVcIjpcIk5MUkUuQ29tbW9uLkRvbS5Tb2xpZENvbG9yQnJ1c2gsIE5MUkUuQ29tbW9uXCIsXCJDb2xvclwiOntcIiRpZFwiOlwiMTM4XCIsXCJBXCI6MjU1LFwiUlwiOjI1NSxcIkdcIjowLFwiQlwiOjB9fSxcIkxpbmVXZWlnaHRcIjowLjAsXCJMaW5lVHlwZVwiOjB9fSxcIkRhdGVGb3JtYXRcIjp7XCIkcmVmXCI6XCIxMTNcIn0sXCJJc1Zpc2libGVcIjp0cnVlLFwiR3JvdXBJZFwiOm51bGwsXCJTcGFjaW5nXCI6NX0sXCJEZWZhdWx0VGFza1N0eWxlXCI6e1wiJGlkXCI6XCIxMzlcIixcIlNoYXBlXCI6MSxcIlNoYXBlVGhpY2tuZXNzXCI6MCxcIkR1cmF0aW9uRm9ybWF0XCI6MCxcIlBlcmNlbnRhZ2VDb21wbGV0ZVN0eWxlXCI6e1wiJGlkXCI6XCIxNDBcIixcIkZvbnRTZXR0aW5nc1wiOntcIiRpZFwiOlwiMTQxXCIsXCJGb250U2l6ZVwiOjEwLFwiRm9udE5hbWVcIjpcIkNhbGlicmlcIixcIklzQm9sZFwiOmZhbHNlLFwiSXNJdGFsaWNcIjpmYWxzZSxcIklzVW5kZXJsaW5lZFwiOmZhbHNlfSxcIkF1dG9TaXplXCI6MCxcIkZvcmVncm91bmRcIjp7XCIkaWRcIjpcIjE0MlwiLFwiQ29sb3JcIjp7XCIkaWRcIjpcIjE0M1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0NFwiLFwiVG9wXCI6MC4wLFwiTGVmdFwiOjAuMCxcIlJpZ2h0XCI6MC4wLFwiQm90dG9tXCI6MC4wfSxcIlBhZGRpbmdcIjp7XCIkaWRcIjpcIjE0NVwiLFwiVG9wXCI6MC4wLFwiTGVmdFwiOjAuMCxcIlJpZ2h0XCI6MC4wLFwiQm90dG9tXCI6MC4wfSxcIkJhY2tncm91bmRcIjp7XCIkaWRcIjpcIjE0NlwiLFwiQ29sb3JcIjp7XCIkcmVmXCI6XCIzNlwifX0sXCJJc1Zpc2libGVcIjp0cnVlLFwiV2lkdGhcIjowLjAsXCJIZWlnaHRcIjowLjAsXCJCb3JkZXJTdHlsZVwiOm51bGx9LFwiRHVyYXRpb25TdHlsZVwiOntcIiRpZFwiOlwiMTQ3XCIsXCJGb250U2V0dGluZ3NcIjp7XCIkaWRcIjpcIjE0OFwiLFwiRm9udFNpemVcIjoxMCxcIkZvbnROYW1lXCI6XCJDYWxpYnJpXCIsXCJJc0JvbGRcIjpmYWxzZSxcIklzSXRhbGljXCI6ZmFsc2UsXCJJc1VuZGVybGluZWRcIjpmYWxzZX0sXCJBdXRvU2l6ZVwiOjAsXCJGb3JlZ3JvdW5kXCI6e1wiJGlkXCI6XCIxNDlcIixcIkNvbG9yXCI6e1wiJGlkXCI6XCIxNTB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NTFcIixcIlRvcFwiOjAuMCxcIkxlZnRcIjowLjAsXCJSaWdodFwiOjAuMCxcIkJvdHRvbVwiOjAuMH0sXCJQYWRkaW5nXCI6e1wiJGlkXCI6XCIxNTJcIixcIlRvcFwiOjAuMCxcIkxlZnRcIjowLjAsXCJSaWdodFwiOjAuMCxcIkJvdHRvbVwiOjAuMH0sXCJCYWNrZ3JvdW5kXCI6e1wiJGlkXCI6XCIxNTNcIixcIkNvbG9yXCI6e1wiJHJlZlwiOlwiMzZcIn19LFwiSXNWaXNpYmxlXCI6dHJ1ZSxcIldpZHRoXCI6MC4wLFwiSGVpZ2h0XCI6MC4wLFwiQm9yZGVyU3R5bGVcIjpudWxsfSxcIkhvcml6b250YWxDb25uZWN0b3JTdHlsZVwiOntcIiRpZFwiOlwiMTU0XCIsXCJMaW5lQ29sb3JcIjp7XCIkaWRcIjpcIjE1NVwiLFwiJHR5cGVcIjpcIk5MUkUuQ29tbW9uLkRvbS5Tb2xpZENvbG9yQnJ1c2gsIE5MUkUuQ29tbW9uXCIsXCJDb2xvclwiOntcIiRpZFwiOlwiMTU2XCIsXCJBXCI6MjU1LFwiUlwiOjIwNCxcIkdcIjoyMDQsXCJCXCI6MjA0fX0sXCJMaW5lV2VpZ2h0XCI6MS4wLFwiTGluZVR5cGVcIjowfSxcIlZlcnRpY2FsQ29ubmVjdG9yU3R5bGVcIjp7XCIkaWRcIjpcIjE1N1wiLFwiTGluZUNvbG9yXCI6e1wiJGlkXCI6XCIxNThcIixcIiR0eXBlXCI6XCJOTFJFLkNvbW1vbi5Eb20uU29saWRDb2xvckJydXNoLCBOTFJFLkNvbW1vblwiLFwiQ29sb3JcIjp7XCIkaWRcIjpcIjE1OV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NjBcIixcIk1hcmdpblwiOntcIiRpZFwiOlwiMTYxXCIsXCJUb3BcIjowLjAsXCJMZWZ0XCI6NC4wLFwiUmlnaHRcIjo0LjAsXCJCb3R0b21cIjowLjB9LFwiUGFkZGluZ1wiOntcIiRpZFwiOlwiMTYyXCIsXCJUb3BcIjowLjAsXCJMZWZ0XCI6MC4wLFwiUmlnaHRcIjowLjAsXCJCb3R0b21cIjowLjB9LFwiQmFja2dyb3VuZFwiOntcIiRpZFwiOlwiMTYzXCIsXCJDb2xvclwiOntcIiRpZFwiOlwiMTY0XCIsXCJBXCI6MjU1LFwiUlwiOjAsXCJHXCI6MTE0LFwiQlwiOjE4OH19LFwiSXNWaXNpYmxlXCI6dHJ1ZSxcIldpZHRoXCI6MC4wLFwiSGVpZ2h0XCI6MTAuMCxcIkJvcmRlclN0eWxlXCI6e1wiJGlkXCI6XCIxNjVcIixcIkxpbmVDb2xvclwiOntcIiRpZFwiOlwiMTY2XCIsXCIkdHlwZVwiOlwiTkxSRS5Db21tb24uRG9tLlNvbGlkQ29sb3JCcnVzaCwgTkxSRS5Db21tb25cIixcIkNvbG9yXCI6e1wiJGlkXCI6XCIxNjdcIixcIkFcIjoyNTUsXCJSXCI6MjU1LFwiR1wiOjAsXCJCXCI6MH19LFwiTGluZVdlaWdodFwiOjAuMCxcIkxpbmVUeXBlXCI6MH19LFwiVGl0bGVTdHlsZVwiOntcIiRpZFwiOlwiMTY4XCIsXCJGb250U2V0dGluZ3NcIjp7XCIkaWRcIjpcIjE2OVwiLFwiRm9udFNpemVcIjoxMSxcIkZvbnROYW1lXCI6XCJDYWxpYnJpXCIsXCJJc0JvbGRcIjp0cnVlLFwiSXNJdGFsaWNcIjpmYWxzZSxcIklzVW5kZXJsaW5lZFwiOmZhbHNlfSxcIkF1dG9TaXplXCI6MCxcIkZvcmVncm91bmRcIjp7XCIkaWRcIjpcIjE3MFwiLFwiQ29sb3JcIjp7XCIkaWRcIjpcIjE3MV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zJcIixcIlRvcFwiOjAuMCxcIkxlZnRcIjowLjAsXCJSaWdodFwiOjAuMCxcIkJvdHRvbVwiOjAuMH0sXCJQYWRkaW5nXCI6e1wiJGlkXCI6XCIxNzNcIixcIlRvcFwiOjAuMCxcIkxlZnRcIjowLjAsXCJSaWdodFwiOjAuMCxcIkJvdHRvbVwiOjAuMH0sXCJCYWNrZ3JvdW5kXCI6e1wiJGlkXCI6XCIxNzRcIixcIkNvbG9yXCI6e1wiJHJlZlwiOlwiMzZcIn19LFwiSXNWaXNpYmxlXCI6dHJ1ZSxcIldpZHRoXCI6MC4wLFwiSGVpZ2h0XCI6MC4wLFwiQm9yZGVyU3R5bGVcIjpudWxsfSxcIkRhdGVTdHlsZVwiOntcIiRpZFwiOlwiMTc1XCIsXCJGb250U2V0dGluZ3NcIjp7XCIkaWRcIjpcIjE3NlwiLFwiRm9udFNpemVcIjoxMCxcIkZvbnROYW1lXCI6XCJDYWxpYnJpXCIsXCJJc0JvbGRcIjpmYWxzZSxcIklzSXRhbGljXCI6ZmFsc2UsXCJJc1VuZGVybGluZWRcIjpmYWxzZX0sXCJBdXRvU2l6ZVwiOjAsXCJGb3JlZ3JvdW5kXCI6e1wiJGlkXCI6XCIxNzdcIixcIkNvbG9yXCI6e1wiJGlkXCI6XCIxNzh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3OVwiLFwiVG9wXCI6MC4wLFwiTGVmdFwiOjAuMCxcIlJpZ2h0XCI6MC4wLFwiQm90dG9tXCI6MC4wfSxcIlBhZGRpbmdcIjp7XCIkaWRcIjpcIjE4MFwiLFwiVG9wXCI6MC4wLFwiTGVmdFwiOjAuMCxcIlJpZ2h0XCI6MC4wLFwiQm90dG9tXCI6MC4wfSxcIkJhY2tncm91bmRcIjp7XCIkaWRcIjpcIjE4MVwiLFwiQ29sb3JcIjp7XCIkcmVmXCI6XCIzNlwifX0sXCJJc1Zpc2libGVcIjp0cnVlLFwiV2lkdGhcIjowLjAsXCJIZWlnaHRcIjowLjAsXCJCb3JkZXJTdHlsZVwiOm51bGx9LFwiRGF0ZUZvcm1hdFwiOntcIiRpZFwiOlwiMTgy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ODNcIixcIkhlYWRlclN0eWxlXCI6e1wiJGlkXCI6XCIxODRcIixcIlRleHRTdHlsZVwiOntcIiRpZFwiOlwiMTg1XCIsXCJGb250U2V0dGluZ3NcIjp7XCIkaWRcIjpcIjE4NlwiLFwiRm9udFNpemVcIjoxMixcIkZvbnROYW1lXCI6XCJDYWxpYnJpXCIsXCJJc0JvbGRcIjpmYWxzZSxcIklzSXRhbGljXCI6ZmFsc2UsXCJJc1VuZGVybGluZWRcIjpmYWxzZX0sXCJBdXRvU2l6ZVwiOjAsXCJGb3JlZ3JvdW5kXCI6e1wiJGlkXCI6XCIxODdcIixcIkNvbG9yXCI6e1wiJGlkXCI6XCIxODh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ODlcIixcIlRvcFwiOjAuMCxcIkxlZnRcIjowLjAsXCJSaWdodFwiOjAuMCxcIkJvdHRvbVwiOjAuMH0sXCJQYWRkaW5nXCI6e1wiJGlkXCI6XCIxOTBcIixcIlRvcFwiOjAuMCxcIkxlZnRcIjowLjAsXCJSaWdodFwiOjAuMCxcIkJvdHRvbVwiOjAuMH0sXCJCYWNrZ3JvdW5kXCI6bnVsbCxcIklzVmlzaWJsZVwiOmZhbHNlLFwiV2lkdGhcIjowLjAsXCJIZWlnaHRcIjowLjAsXCJCb3JkZXJTdHlsZVwiOm51bGx9LFwiUmVjdGFuZ2xlU3R5bGVcIjp7XCIkaWRcIjpcIjE5MVwiLFwiTWFyZ2luXCI6e1wiJGlkXCI6XCIxOTJcIixcIlRvcFwiOjAuMCxcIkxlZnRcIjowLjAsXCJSaWdodFwiOjAuMCxcIkJvdHRvbVwiOjAuMH0sXCJQYWRkaW5nXCI6e1wiJGlkXCI6XCIxOTNcIixcIlRvcFwiOjAuMCxcIkxlZnRcIjowLjAsXCJSaWdodFwiOjAuMCxcIkJvdHRvbVwiOjAuMH0sXCJCYWNrZ3JvdW5kXCI6e1wiJGlkXCI6XCIxOTRcIixcIkNvbG9yXCI6e1wiJGlkXCI6XCIxOTVcIixcIkFcIjoxMjcsXCJSXCI6OTEsXCJHXCI6MTU1LFwiQlwiOjIxM319LFwiSXNWaXNpYmxlXCI6ZmFsc2UsXCJXaWR0aFwiOjAuMCxcIkhlaWdodFwiOjAuMCxcIkJvcmRlclN0eWxlXCI6e1wiJGlkXCI6XCIxOTZcIixcIkxpbmVDb2xvclwiOntcIiRpZFwiOlwiMTk3XCIsXCIkdHlwZVwiOlwiTkxSRS5Db21tb24uRG9tLlNvbGlkQ29sb3JCcnVzaCwgTkxSRS5Db21tb25cIixcIkNvbG9yXCI6e1wiJGlkXCI6XCIxOThcIixcIkFcIjoyNTUsXCJSXCI6MjU1LFwiR1wiOjAsXCJCXCI6MH19LFwiTGluZVdlaWdodFwiOjAuMCxcIkxpbmVUeXBlXCI6MH19LFwiVGV4dElzVmVydGljYWxcIjpmYWxzZX0sXCJCYWNrZ3JvdW5kU3R5bGVcIjp7XCIkaWRcIjpcIjE5OVwiLFwiTWFyZ2luXCI6e1wiJGlkXCI6XCIyMDBcIixcIlRvcFwiOjAuMCxcIkxlZnRcIjowLjAsXCJSaWdodFwiOjAuMCxcIkJvdHRvbVwiOjAuMH0sXCJQYWRkaW5nXCI6e1wiJGlkXCI6XCIyMDFcIixcIlRvcFwiOjAuMCxcIkxlZnRcIjowLjAsXCJSaWdodFwiOjAuMCxcIkJvdHRvbVwiOjAuMH0sXCJCYWNrZ3JvdW5kXCI6e1wiJGlkXCI6XCIyMDJcIixcIkNvbG9yXCI6e1wiJGlkXCI6XCIyMDNcIixcIkFcIjozOCxcIlJcIjo5MSxcIkdcIjoxNTUsXCJCXCI6MjEzfX0sXCJJc1Zpc2libGVcIjp0cnVlLFwiV2lkdGhcIjowLjAsXCJIZWlnaHRcIjowLjAsXCJCb3JkZXJTdHlsZVwiOntcIiRpZFwiOlwiMjA0XCIsXCJMaW5lQ29sb3JcIjp7XCIkaWRcIjpcIjIwNVwiLFwiJHR5cGVcIjpcIk5MUkUuQ29tbW9uLkRvbS5Tb2xpZENvbG9yQnJ1c2gsIE5MUkUuQ29tbW9uXCIsXCJDb2xvclwiOntcIiRpZFwiOlwiMjA2XCIsXCJBXCI6MjU1LFwiUlwiOjI1NSxcIkdcIjowLFwiQlwiOjB9fSxcIkxpbmVXZWlnaHRcIjowLjAsXCJMaW5lVHlwZVwiOjB9fSxcIklzQWJvdmVUaW1lYmFuZFwiOmZhbHNlfSxcIkRlZmF1bHRTd2ltbGFuZVYyU3R5bGVcIjp7XCIkaWRcIjpcIjIwN1wiLFwiSGVhZGVyU3R5bGVcIjp7XCIkaWRcIjpcIjIwOFwiLFwiVGV4dFN0eWxlXCI6e1wiJGlkXCI6XCIyMDlcIixcIkZvbnRTZXR0aW5nc1wiOntcIiRpZFwiOlwiMjEwXCIsXCJGb250U2l6ZVwiOjEyLFwiRm9udE5hbWVcIjpcIkNhbGlicmlcIixcIklzQm9sZFwiOmZhbHNlLFwiSXNJdGFsaWNcIjpmYWxzZSxcIklzVW5kZXJsaW5lZFwiOmZhbHNlfSxcIkF1dG9TaXplXCI6MixcIkZvcmVncm91bmRcIjp7XCIkaWRcIjpcIjIxMVwiLFwiQ29sb3JcIjp7XCIkaWRcIjpcIjIxMlwiLFwiQVwiOjI1NSxcIlJcIjoyNTUsXCJHXCI6MjU1LFwiQlwiOjI1NX19LFwiQmFja2dyb3VuZEZpbGxUeXBlXCI6MCxcIk1heFdpZHRoXCI6XCJJbmZpbml0eVwiLFwiTWF4SGVpZ2h0XCI6MC4wLFwiU21hcnRGb3JlZ3JvdW5kSXNBY3RpdmVcIjpmYWxzZSxcIkhvcml6b250YWxBbGlnbm1lbnRcIjowLFwiVmVydGljYWxBbGlnbm1lbnRcIjowLFwiU21hcnRGb3JlZ3JvdW5kXCI6bnVsbCxcIk1hcmdpblwiOntcIiRpZFwiOlwiMjEzXCIsXCJUb3BcIjowLjAsXCJMZWZ0XCI6MC4wLFwiUmlnaHRcIjowLjAsXCJCb3R0b21cIjowLjB9LFwiUGFkZGluZ1wiOntcIiRpZFwiOlwiMjE0XCIsXCJUb3BcIjowLjAsXCJMZWZ0XCI6MC4wLFwiUmlnaHRcIjowLjAsXCJCb3R0b21cIjowLjB9LFwiQmFja2dyb3VuZFwiOm51bGwsXCJJc1Zpc2libGVcIjp0cnVlLFwiV2lkdGhcIjowLjAsXCJIZWlnaHRcIjowLjAsXCJCb3JkZXJTdHlsZVwiOm51bGx9LFwiUmVjdGFuZ2xlU3R5bGVcIjp7XCIkaWRcIjpcIjIxNVwiLFwiTWFyZ2luXCI6e1wiJGlkXCI6XCIyMTZcIixcIlRvcFwiOjAuMCxcIkxlZnRcIjowLjAsXCJSaWdodFwiOjAuMCxcIkJvdHRvbVwiOjAuMH0sXCJQYWRkaW5nXCI6e1wiJGlkXCI6XCIyMTdcIixcIlRvcFwiOjAuMCxcIkxlZnRcIjowLjAsXCJSaWdodFwiOjAuMCxcIkJvdHRvbVwiOjAuMH0sXCJCYWNrZ3JvdW5kXCI6e1wiJGlkXCI6XCIyMThcIixcIkNvbG9yXCI6e1wiJGlkXCI6XCIyMTlcIixcIkFcIjoyNTUsXCJSXCI6NjgsXCJHXCI6MTE0LFwiQlwiOjE5Nn19LFwiSXNWaXNpYmxlXCI6dHJ1ZSxcIldpZHRoXCI6MC4wLFwiSGVpZ2h0XCI6MC4wLFwiQm9yZGVyU3R5bGVcIjp7XCIkaWRcIjpcIjIyMFwiLFwiTGluZUNvbG9yXCI6e1wiJGlkXCI6XCIyMjFcIixcIiR0eXBlXCI6XCJOTFJFLkNvbW1vbi5Eb20uU29saWRDb2xvckJydXNoLCBOTFJFLkNvbW1vblwiLFwiQ29sb3JcIjp7XCIkaWRcIjpcIjIyMlwiLFwiQVwiOjI1NSxcIlJcIjoyNTUsXCJHXCI6MCxcIkJcIjowfX0sXCJMaW5lV2VpZ2h0XCI6MC4wLFwiTGluZVR5cGVcIjowfX0sXCJUZXh0SXNWZXJ0aWNhbFwiOmZhbHNlfSxcIkJhY2tncm91bmRTdHlsZVwiOntcIiRpZFwiOlwiMjIzXCIsXCJNYXJnaW5cIjpudWxsLFwiUGFkZGluZ1wiOm51bGwsXCJCYWNrZ3JvdW5kXCI6e1wiJGlkXCI6XCIyMjRcIixcIkNvbG9yXCI6e1wiJGlkXCI6XCIyMjVcIixcIkFcIjo1MSxcIlJcIjoxNjUsXCJHXCI6MTY1LFwiQlwiOjE2NX19LFwiSXNWaXNpYmxlXCI6ZmFsc2UsXCJXaWR0aFwiOjAuMCxcIkhlaWdodFwiOjAuMCxcIkJvcmRlclN0eWxlXCI6e1wiJGlkXCI6XCIyMjZcIixcIkxpbmVDb2xvclwiOntcIiRpZFwiOlwiMjI3XCIsXCIkdHlwZVwiOlwiTkxSRS5Db21tb24uRG9tLlNvbGlkQ29sb3JCcnVzaCwgTkxSRS5Db21tb25cIixcIkNvbG9yXCI6e1wiJGlkXCI6XCIyMjhcIixcIkFcIjoyNTUsXCJSXCI6MjU1LFwiR1wiOjAsXCJCXCI6MH19LFwiTGluZVdlaWdodFwiOjAuMCxcIkxpbmVUeXBlXCI6MH19LFwiSXNBYm92ZVRpbWViYW5kXCI6ZmFsc2UsXCJTd2ltbGFuZURlZmF1bHRBY3Rpdml0eVN0eWxlXCI6e1wiJGlkXCI6XCIyMjlcIixcIkhlYWRlclN0eWxlXCI6e1wiJGlkXCI6XCIyMzBcIixcIlRleHRTdHlsZVwiOntcIiRpZFwiOlwiMjMxXCIsXCJGb250U2V0dGluZ3NcIjp7XCIkaWRcIjpcIjIzMlwiLFwiRm9udFNpemVcIjoxMSxcIkZvbnROYW1lXCI6XCJDYWxpYnJpXCIsXCJJc0JvbGRcIjpmYWxzZSxcIklzSXRhbGljXCI6ZmFsc2UsXCJJc1VuZGVybGluZWRcIjpmYWxzZX0sXCJBdXRvU2l6ZVwiOjIsXCJGb3JlZ3JvdW5kXCI6e1wiJGlkXCI6XCIyMzNcIixcIkNvbG9yXCI6e1wiJGlkXCI6XCIyMzRcIixcIkFcIjoyNTUsXCJSXCI6MCxcIkdcIjowLFwiQlwiOjB9fSxcIkJhY2tncm91bmRGaWxsVHlwZVwiOjAsXCJNYXhXaWR0aFwiOlwiSW5maW5pdHlcIixcIk1heEhlaWdodFwiOjAuMCxcIlNtYXJ0Rm9yZWdyb3VuZElzQWN0aXZlXCI6ZmFsc2UsXCJIb3Jpem9udGFsQWxpZ25tZW50XCI6MCxcIlZlcnRpY2FsQWxpZ25tZW50XCI6MCxcIlNtYXJ0Rm9yZWdyb3VuZFwiOm51bGwsXCJNYXJnaW5cIjp7XCIkaWRcIjpcIjIzNVwiLFwiVG9wXCI6MC4wLFwiTGVmdFwiOjAuMCxcIlJpZ2h0XCI6MC4wLFwiQm90dG9tXCI6MC4wfSxcIlBhZGRpbmdcIjp7XCIkaWRcIjpcIjIzNlwiLFwiVG9wXCI6MC4wLFwiTGVmdFwiOjAuMCxcIlJpZ2h0XCI6MC4wLFwiQm90dG9tXCI6MC4wfSxcIkJhY2tncm91bmRcIjpudWxsLFwiSXNWaXNpYmxlXCI6dHJ1ZSxcIldpZHRoXCI6MC4wLFwiSGVpZ2h0XCI6MC4wLFwiQm9yZGVyU3R5bGVcIjpudWxsfSxcIlJlY3RhbmdsZVN0eWxlXCI6e1wiJGlkXCI6XCIyMzdcIixcIk1hcmdpblwiOntcIiRpZFwiOlwiMjM4XCIsXCJUb3BcIjowLjAsXCJMZWZ0XCI6MC4wLFwiUmlnaHRcIjowLjAsXCJCb3R0b21cIjowLjB9LFwiUGFkZGluZ1wiOntcIiRpZFwiOlwiMjM5XCIsXCJUb3BcIjowLjAsXCJMZWZ0XCI6MC4wLFwiUmlnaHRcIjowLjAsXCJCb3R0b21cIjowLjB9LFwiQmFja2dyb3VuZFwiOntcIiRpZFwiOlwiMjQwXCIsXCJDb2xvclwiOntcIiRpZFwiOlwiMjQxXCIsXCJBXCI6NjMsXCJSXCI6NjgsXCJHXCI6MTE0LFwiQlwiOjE5Nn19LFwiSXNWaXNpYmxlXCI6dHJ1ZSxcIldpZHRoXCI6MC4wLFwiSGVpZ2h0XCI6MC4wLFwiQm9yZGVyU3R5bGVcIjp7XCIkaWRcIjpcIjI0MlwiLFwiTGluZUNvbG9yXCI6e1wiJGlkXCI6XCIyNDNcIixcIiR0eXBlXCI6XCJOTFJFLkNvbW1vbi5Eb20uU29saWRDb2xvckJydXNoLCBOTFJFLkNvbW1vblwiLFwiQ29sb3JcIjp7XCIkaWRcIjpcIjI0NFwiLFwiQVwiOjI1NSxcIlJcIjoyNTUsXCJHXCI6MCxcIkJcIjowfX0sXCJMaW5lV2VpZ2h0XCI6MC4wLFwiTGluZVR5cGVcIjowfX19LFwiQmFja2dyb3VuZFN0eWxlXCI6e1wiJGlkXCI6XCIyNDVcIixcIk1hcmdpblwiOm51bGwsXCJQYWRkaW5nXCI6bnVsbCxcIkJhY2tncm91bmRcIjp7XCIkaWRcIjpcIjI0NlwiLFwiQ29sb3JcIjp7XCIkaWRcIjpcIjI0N1wiLFwiQVwiOjUxLFwiUlwiOjE2NSxcIkdcIjoxNjUsXCJCXCI6MTY1fX0sXCJJc1Zpc2libGVcIjpmYWxzZSxcIldpZHRoXCI6MC4wLFwiSGVpZ2h0XCI6MC4wLFwiQm9yZGVyU3R5bGVcIjp7XCIkaWRcIjpcIjI0OFwiLFwiTGluZUNvbG9yXCI6e1wiJGlkXCI6XCIyNDlcIixcIiR0eXBlXCI6XCJOTFJFLkNvbW1vbi5Eb20uU29saWRDb2xvckJydXNoLCBOTFJFLkNvbW1vblwiLFwiQ29sb3JcIjp7XCIkaWRcIjpcIjI1MFwiLFwiQVwiOjI1NSxcIlJcIjoyNTUsXCJHXCI6MCxcIkJcIjowfX0sXCJMaW5lV2VpZ2h0XCI6MC4wLFwiTGluZVR5cGVcIjowfX0sXCJDdXN0b21Td2ltbGFuZU1pbGVzdG9uZVN0eWxlTGlzdFwiOltdLFwiQ3VzdG9tU3dpbWxhbmVUYXNrU3R5bGVMaXN0XCI6W10sXCJJc1Zpc2libGVcIjp0cnVlfSxcIkN1c3RvbVN3aW1sYW5lQWN0aXZpdGllc1N0eWxlTGlzdFwiOltdLFwiSXNWaXNpYmxlXCI6dHJ1ZSxcIlNwYWNpbmdcIjoyfSxcIkN1c3RvbU1pbGVzdG9uZVN0eWxlTGlzdFwiOltdLFwiQ3VzdG9tVGFza1N0eWxlTGlzdFwiOltdLFwiQ3VzdG9tU3dpbWxhbmVEZWZpbml0aW9uU3R5bGVMaXN0XCI6W10sXCJDdXN0b21Td2ltbGFuZVYyU3R5bGVMaXN0XCI6W10sXCJHcmlkbGluZVBhbmVsU3R5bGVcIjp7XCIkaWRcIjpcIjI1MVwiLFwiR3JpZGxpbmVTdHlsZVwiOntcIiRpZFwiOlwiMjUyXCIsXCJMaW5lQ29sb3JcIjp7XCIkaWRcIjpcIjI1M1wiLFwiJHR5cGVcIjpcIk5MUkUuQ29tbW9uLkRvbS5Tb2xpZENvbG9yQnJ1c2gsIE5MUkUuQ29tbW9uXCIsXCJDb2xvclwiOntcIiRpZFwiOlwiMjU0XCIsXCJBXCI6MzgsXCJSXCI6OTEsXCJHXCI6MTU1LFwiQlwiOjIxM319LFwiTGluZVdlaWdodFwiOjEuMCxcIkxpbmVUeXBlXCI6MH0sXCJJc1Zpc2libGVcIjp0cnVlfSxcIkFjdGl2aXR5TGluZVBhbmVsU3R5bGVcIjp7XCIkaWRcIjpcIjI1NVwiLFwiQWN0aXZpdHlMaW5lU3R5bGVcIjp7XCIkaWRcIjpcIjI1NlwiLFwiTGluZUNvbG9yXCI6e1wiJGlkXCI6XCIyNTdcIixcIiR0eXBlXCI6XCJOTFJFLkNvbW1vbi5Eb20uU29saWRDb2xvckJydXNoLCBOTFJFLkNvbW1vblwiLFwiQ29sb3JcIjp7XCIkaWRcIjpcIjI1OFwiLFwiQVwiOjM4LFwiUlwiOjY4LFwiR1wiOjExNCxcIkJcIjoxOTZ9fSxcIkxpbmVXZWlnaHRcIjoxLjAsXCJMaW5lVHlwZVwiOjB9LFwiSXNWaXNpYmxlXCI6dHJ1ZX0sXCJEZWZhdWx0RGVwZW5kZW5jeVN0eWxlXCI6e1wiJGlkXCI6XCIyNTlcIixcIkxpbmVTdHlsZVwiOntcIiRpZFwiOlwiMjYwXCIsXCJMaW5lQ29sb3JcIjp7XCIkaWRcIjpcIjI2MVwiLFwiJHR5cGVcIjpcIk5MUkUuQ29tbW9uLkRvbS5Tb2xpZENvbG9yQnJ1c2gsIE5MUkUuQ29tbW9uXCIsXCJDb2xvclwiOntcIiRpZFwiOlwiMjYyXCIsXCJBXCI6MjU1LFwiUlwiOjAsXCJHXCI6MCxcIkJcIjowfX0sXCJMaW5lV2VpZ2h0XCI6MS4wLFwiTGluZVR5cGVcIjowfSxcIkVuZEFycm93aGVhZExpbmVTdHlsZVwiOntcIiRpZFwiOlwiMjYzXCIsXCJLaW5kXCI6MSxcIldpZHRoXCI6MSxcIkxlbmd0aFwiOjAsXCJQYXJlbnRTdHlsZVwiOm51bGx9LFwiQnJpbmdUb0Zyb250XCI6dHJ1ZSxcIklzVmlzaWJsZVwiOnRydWUsXCJSYWRpdXNcIjowLjB9LFwiQ3JpdGljYWxQYXRoU3R5bGVcIjp7XCIkaWRcIjpcIjI2NFwiLFwiQ3JpdGljYWxQYXRoU3R5bGVPcHRpb25zXCI6MTUsXCJMaW5lU3R5bGVcIjp7XCIkaWRcIjpcIjI2NVwiLFwiTGluZUNvbG9yXCI6e1wiJGlkXCI6XCIyNjZcIixcIiR0eXBlXCI6XCJOTFJFLkNvbW1vbi5Eb20uU29saWRDb2xvckJydXNoLCBOTFJFLkNvbW1vblwiLFwiQ29sb3JcIjp7XCIkaWRcIjpcIjI2N1wiLFwiQVwiOjI1NSxcIlJcIjoyMjIsXCJHXCI6NTAsXCJCXCI6NTB9fSxcIkxpbmVXZWlnaHRcIjoxLjAsXCJMaW5lVHlwZVwiOjB9LFwiVGl0bGVGb3JlZ3JvdW5kXCI6e1wiJGlkXCI6XCIyNjhcIixcIkNvbG9yXCI6e1wiJGlkXCI6XCIyNjlcIixcIkFcIjoyNTUsXCJSXCI6MTc2LFwiR1wiOjE5LFwiQlwiOjI1fX0sXCJTaGFwZXNCYWNrZ3JvdW5kXCI6e1wiJGlkXCI6XCIyNzBcIixcIkNvbG9yXCI6e1wiJGlkXCI6XCIyNzFcIixcIkFcIjoyNTUsXCJSXCI6MjUzLFwiR1wiOjIwMyxcIkJcIjoyMDh9fSxcIlNoYXBlc0JvcmRlclN0eWxlXCI6e1wiJGlkXCI6XCIyNzJcIixcIkxpbmVDb2xvclwiOntcIiRpZFwiOlwiMjczXCIsXCIkdHlwZVwiOlwiTkxSRS5Db21tb24uRG9tLlNvbGlkQ29sb3JCcnVzaCwgTkxSRS5Db21tb25cIixcIkNvbG9yXCI6e1wiJGlkXCI6XCIyNzRcIixcIkFcIjoyNTUsXCJSXCI6MjIyLFwiR1wiOjUwLFwiQlwiOjUwfX0sXCJMaW5lV2VpZ2h0XCI6MS41LFwiTGluZVR5cGVcIjowfSxcIklzVmlzaWJsZVwiOmZhbHNlfSxcIlBhbmVsc1NwYWNpbmdEZWZpbml0aW9uXCI6e1wiJGlkXCI6XCIyNzVcIixcIlNwYWNpbmdBYm92ZVRpbWViYW5kXCI6NSxcIlNwYWNpbmdCZWxvd1RpbWViYW5kXCI6NSxcIlNwYWNpbmdBYm92ZUJldHdlZW5Td2ltbGFuZXNBbmRUYXNrc1wiOjUsXCJTcGFjaW5nQmVsb3dCZXR3ZWVuU3dpbWxhbmVzQW5kVGFza3NcIjo1fX0sXCJTY2FsZVwiOntcIiRpZFwiOlwiMjc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NzdcIixcIlN0YXJ0RGF0ZVwiOlwiMDAwMS0wMS0wMVQwMDowMDowMFwiLFwiRW5kRGF0ZVwiOlwiMDAwMS0wMS0wMVQwMDowMDowMFwiLFwiQXV0b0RhdGVSYW5nZVwiOnRydWUsXCJXb3JraW5nRGF5c1wiOjMxLFwiVG9kYXlNYXJrZXJUZXh0XCI6XCJUb2RheVwiLFwiQXV0b1NjYWxlVHlwZVwiOnRydWUsXCJUaW1lYmFuZFNjYWxlc1wiOntcIiRpZFwiOlwiMjc4XCIsXCJUb3BTY2FsZUxheWVyXCI6e1wiJGlkXCI6XCIyNzlcIixcIkZvcm1hdFwiOlwid1wiLFwiVHlwZVwiOjF9LFwiTWlkZGxlU2NhbGVMYXllclwiOntcIiRpZFwiOlwiMjgwXCIsXCJGb3JtYXRcIjpudWxsLFwiVHlwZVwiOjB9LFwiQm90dG9tU2NhbGVMYXllclwiOntcIiRpZFwiOlwiMjgxXCIsXCJGb3JtYXRcIjpudWxsLFwiVHlwZVwiOjB9fX0sXCJNaWxlc3RvbmVzXCI6W10sXCJUYXNrc1wiOltdLFwiU3dpbWxhbmVzXCI6W10sXCJTd2ltbGFuZXNWMlwiOltdLFwiRGVwZW5kZW5jaWVzXCI6W10sXCJEZXBlbmRlbmN5U2V0dGluZ3NcIjp7XCIkaWRcIjpcIjI4MlwiLFwiRGVwZW5kZW5jeU1vZHVsZUVuYWJsZWRcIjpmYWxzZSxcIlNjaGVkdWxpbmdTZXR0aW5nc1wiOntcIiRpZFwiOlwiMjgzXCIsXCJEZXBlbmRlbmNpZXNTY2hlZHVsaW5nTW9kZVNldHRpbmdcIjoxLFwiRGVwZW5kZW5jaWVzUHJldmlvdXNTY2hlZHVsaW5nTW9kZVwiOjEsXCJPbkJyZWFraW5nRmxleGlibGVTY2hlZHVsaW5nTW9kZVNldHRpbmdcIjowLFwiT25CcmVha2luZ1N0cmljdFNjaGVkdWxpbmdNb2RlU2V0dGluZ1wiOjB9fSxcIlNldHRpbmdzXCI6e1wiJGlkXCI6XCIyODRcIixcIkltcGFPcHRpb25zXCI6e1wiJGlkXCI6XCIyODVcIixcIkxlZnRUb1JpZ2h0XCI6ZmFsc2UsXCJQYXlsb2FkT3B0aW9uc1wiOjJ9fSxcIlRpbWVDb25maWd1cmF0aW9uXCI6e1wiJGlkXCI6XCIyODZcIixcIlVzZVRpbWVcIjpmYWxzZSxcIldvcmtEYXlTdGFydFwiOlwiMDA6MDA6MDBcIixcIldvcmtEYXlFbmRcIjpcIjIzOjU5OjAwXCJ9fSIsIlJlY2VudENvbG9yc0NvbGxlY3Rpb24iOiJbXSIsIlVwZGF0ZVNjYWxlRm9ySW1wb3J0ZWRUaW1lbGluZSI6IkZhbHNlIn0sIlNldHRpbmdzIjp7IiRpZCI6IjE0OTgiLCJJbXBhT3B0aW9ucyI6eyIkaWQiOiIxNDk5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0LCJGaWxlUGF0aCI6IkM6XFxVc2Vyc1xcS0lOR1xcRG9jdW1lbnRzXFxhbHggcHJvdGZvbGlvIHRpbWUgbGluZS54bHN4IiwiVGltZUNvbmZpZ3VyYXRpb24iOnsiJGlkIjoiMTUwMCIsIlVzZVRpbWUiOmZhbHNlLCJXb3JrRGF5U3RhcnQiOiIwMDowMDowMCIsIldvcmtEYXlFbmQiOiIyMzo1OTowMCJ9LCJMYXN0VXNlZFRlbXBsYXRlSWQiOiJmMzc0NjA2My0wMDRjLTQ0NWQtOTE4Ny1jZWRmN2FjZTE0M2IiLCJGaXJzdFdlZWtPZlllYXIiOjAsIlBsYWNlTWlsZXN0b25lQXRUaGVCZWdpbm5pbmdPZlRoZURheSI6ZmFsc2UsIkRlcGVuZGVuY3lTY2hlZHVsaW5nU2V0dGluZ3MiOnsiJGlkIjoiMTUwM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0-27T00:00:00.0000000"/>
  <p:tag name="OTLENDDATE" val="2023-11-03T23:59:00.0000000"/>
  <p:tag name="OTLPERCENTAGE" val="100"/>
  <p:tag name="OTLDURATIONFORMAT" val="day"/>
  <p:tag name="OTLSPACING" val="3"/>
  <p:tag name="OTLSHAPETHICKNESSTYPE" val="Thin"/>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03T00:00:00.0000000"/>
  <p:tag name="OTLENDDATE" val="2023-11-08T23:59:00.0000000"/>
  <p:tag name="OTLPERCENTAGE" val="100"/>
  <p:tag name="OTLDURATIONFORMAT" val="day"/>
  <p:tag name="OTLSPACING" val="3"/>
  <p:tag name="OTLDATEFORMATSTRING" val="dd/MM"/>
  <p:tag name="OTLDATEFORMATUSEUS" val="False"/>
  <p:tag name="OTLSHAPETHICKNESSTYPE" val="Thin"/>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10T00:00:00.0000000"/>
  <p:tag name="OTLENDDATE" val="2023-11-17T23:59:00.0000000"/>
  <p:tag name="OTLPERCENTAGE" val="100"/>
  <p:tag name="OTLDURATIONFORMAT" val="day"/>
  <p:tag name="OTLSPACING" val="3"/>
  <p:tag name="OTLSHAPETHICKNESSTYPE" val="Thin"/>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17T00:00:00.0000000"/>
  <p:tag name="OTLENDDATE" val="2023-11-24T23:59:00.0000000"/>
  <p:tag name="OTLPERCENTAGE" val="100"/>
  <p:tag name="OTLDURATIONFORMAT" val="day"/>
  <p:tag name="OTLSPACING" val="3"/>
  <p:tag name="OTLSHAPETHICKNESSTYPE" val="Thin"/>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24T00:00:00.0000000"/>
  <p:tag name="OTLENDDATE" val="2023-11-28T23:59:00.0000000"/>
  <p:tag name="OTLPERCENTAGE" val="100"/>
  <p:tag name="OTLDURATIONFORMAT" val="day"/>
  <p:tag name="OTLSPACING" val="3"/>
  <p:tag name="OTLSHAPETHICKNESSTYPE" val="Thin"/>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1T00:00:00.0000000"/>
  <p:tag name="OTLENDDATE" val="2023-12-08T23:59:00.0000000"/>
  <p:tag name="OTLPERCENTAGE" val="100"/>
  <p:tag name="OTLDURATIONFORMAT" val="day"/>
  <p:tag name="OTLSPACING" val="3"/>
  <p:tag name="OTLSHAPETHICKNESSTYPE" val="Thin"/>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1T00:00:00.0000000"/>
  <p:tag name="OTLENDDATE" val="2023-12-08T23:59:00.0000000"/>
  <p:tag name="OTLPERCENTAGE" val="100"/>
  <p:tag name="OTLDURATIONFORMAT" val="day"/>
  <p:tag name="OTLSPACING" val="3"/>
  <p:tag name="OTLSHAPETHICKNESSTYPE" val="Thin"/>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24T00:00:00.0000000"/>
  <p:tag name="OTLENDDATE" val="2023-12-01T23:59:00.0000000"/>
  <p:tag name="OTLPERCENTAGE" val="100"/>
  <p:tag name="OTLDURATIONFORMAT" val="day"/>
  <p:tag name="OTLSPACING" val="3"/>
  <p:tag name="OTLSHAPETHICKNESSTYPE" val="Thin"/>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1T00:00:00.0000000"/>
  <p:tag name="OTLENDDATE" val="2023-12-08T23:59:00.0000000"/>
  <p:tag name="OTLPERCENTAGE" val="100"/>
  <p:tag name="OTLDURATIONFORMAT" val="day"/>
  <p:tag name="OTLSPACING" val="3"/>
  <p:tag name="OTLSHAPETHICKNESSTYPE" val="Thin"/>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7T00:00:00.0000000"/>
  <p:tag name="OTLENDDATE" val="2023-12-14T23:59:00.0000000"/>
  <p:tag name="OTLPERCENTAGE" val="100"/>
  <p:tag name="OTLDURATIONFORMAT" val="day"/>
  <p:tag name="OTLSPACING" val="3"/>
  <p:tag name="OTLDATEFORMATSTRING" val="dd/MM"/>
  <p:tag name="OTLDATEFORMATUSEUS" val="False"/>
  <p:tag name="OTLSHAPETHICKNESSTYPE" val="Thin"/>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 name="OTLDATEFORMATSTRING" val="dd/MM"/>
  <p:tag name="OTLDATEFORMATSEPARATOR" val="/"/>
  <p:tag name="OTLDATEFORMATUSEUS" val="Fals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7T00:00:00.0000000"/>
  <p:tag name="OTLENDDATE" val="2023-12-14T23:59:00.0000000"/>
  <p:tag name="OTLPERCENTAGE" val="100"/>
  <p:tag name="OTLDURATIONFORMAT" val="day"/>
  <p:tag name="OTLSPACING" val="3"/>
  <p:tag name="OTLSHAPETHICKNESSTYPE" val="Thin"/>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1T00:00:00.0000000"/>
  <p:tag name="OTLENDDATE" val="2023-12-06T23:59:00.0000000"/>
  <p:tag name="OTLPERCENTAGE" val="100"/>
  <p:tag name="OTLDURATIONFORMAT" val="day"/>
  <p:tag name="OTLSPACING" val="3"/>
  <p:tag name="OTLSHAPETHICKNESSTYPE" val="Custom"/>
  <p:tag name="OTLDATEFORMATUSEUS" val="True"/>
  <p:tag name="OTLDATEFORMATSTRING" val="MMM d"/>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7T00:00:00.0000000"/>
  <p:tag name="OTLENDDATE" val="2023-12-10T23:59:00.0000000"/>
  <p:tag name="OTLPERCENTAGE" val="100"/>
  <p:tag name="OTLDURATIONFORMAT" val="day"/>
  <p:tag name="OTLSPACING" val="3"/>
  <p:tag name="OTLSHAPETHICKNESSTYPE" val="Custom"/>
  <p:tag name="OTLDATEFORMATUSEUS" val="True"/>
  <p:tag name="OTLDATEFORMATSTRING" val="MMM d"/>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01T00:00:00.0000000"/>
  <p:tag name="OTLENDDATE" val="2023-11-10T23:59:00.0000000"/>
  <p:tag name="OTLPERCENTAGE" val="100"/>
  <p:tag name="OTLDURATIONFORMAT" val="day"/>
  <p:tag name="OTLSPACING" val="3"/>
  <p:tag name="OTLSHAPETHICKNESSTYPE" val="Custom"/>
  <p:tag name="OTLDATEFORMATUSEUS" val="True"/>
  <p:tag name="OTLDATEFORMATSTRING" val="MMM d"/>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1-13T00:00:00.0000000"/>
  <p:tag name="OTLENDDATE" val="2023-11-21T23:59:00.0000000"/>
  <p:tag name="OTLPERCENTAGE" val="100"/>
  <p:tag name="OTLDURATIONFORMAT" val="day"/>
  <p:tag name="OTLSPACING" val="3"/>
  <p:tag name="OTLSHAPETHICKNESSTYPE" val="Custom"/>
  <p:tag name="OTLDATEFORMATUSEUS" val="True"/>
  <p:tag name="OTLDATEFORMATSTRING" val="MMM d"/>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 name="OTLDATEFORMATSEPARATOR" va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12-07T00:00:00.0000000"/>
  <p:tag name="OTLENDDATE" val="2023-12-14T23:59:00.0000000"/>
  <p:tag name="OTLPERCENTAGE" val="100"/>
  <p:tag name="OTLDURATIONFORMAT" val="day"/>
  <p:tag name="OTLSPACING" val="3"/>
  <p:tag name="OTLSHAPETHICKNESSTYPE" val="Custom"/>
  <p:tag name="OTLDATEFORMATUSEUS" val="True"/>
  <p:tag name="OTLDATEFORMATSTRING" val="MMM d"/>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 name="OTLELAPSEDSTYLE" val="Thin"/>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ILESTONESPACING" val="3"/>
  <p:tag name="OTLMTITLE" val="Build your portfolio project (Week 1): Making Progress "/>
  <p:tag name="OTLDATE" val="2023-11-17T23:59:00.0000000"/>
  <p:tag name="OTLPOSITIONONTASK" val="None"/>
  <p:tag name="OTLRELATEDTASKID" val="00000000-0000-0000-0000-000000000000"/>
  <p:tag name="OTLDATEFORMATSTRING" val="d MMM"/>
  <p:tag name="OTLDATEFORMATSEPARATOR" val="-"/>
  <p:tag name="OTLDATEFORMATUSEUS" val="False"/>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ILESTONESPACING" val="3"/>
  <p:tag name="OTLMTITLE" val="Build your portfolio project (Week 3): Presentation "/>
  <p:tag name="OTLDATE" val="2023-12-01T23:59:00.0000000"/>
  <p:tag name="OTLPOSITIONONTASK" val="None"/>
  <p:tag name="OTLRELATEDTASKID" val="00000000-0000-0000-0000-000000000000"/>
  <p:tag name="OTLDATEFORMATSTRING" val="d MMM"/>
  <p:tag name="OTLDATEFORMATSEPARATOR" val="-"/>
  <p:tag name="OTLDATEFORMATUSEUS" val="False"/>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ILESTONESPACING" val="3"/>
  <p:tag name="OTLMTITLE" val="Presentation"/>
  <p:tag name="OTLDATE" val="2023-12-22T23:59:00.0000000"/>
  <p:tag name="OTLPOSITIONONTASK" val="None"/>
  <p:tag name="OTLRELATEDTASKID" val="00000000-0000-0000-0000-000000000000"/>
  <p:tag name="OTLDATEFORMATSTRING" val="d MMM"/>
  <p:tag name="OTLDATEFORMATSEPARATOR" val="-"/>
  <p:tag name="OTLDATEFORMATUSEUS" val="False"/>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ILESTONESPACING" val="3"/>
  <p:tag name="OTLMTITLE" val="RTW Deployment"/>
  <p:tag name="OTLDATE" val="2023-11-23T23:59:00.0000000"/>
  <p:tag name="OTLPOSITIONONTASK" val="None"/>
  <p:tag name="OTLRELATEDTASKID" val="00000000-0000-0000-0000-000000000000"/>
  <p:tag name="OTLDATEFORMATSTRING" val="d MMM"/>
  <p:tag name="OTLDATEFORMATSEPARATOR" val="-"/>
  <p:tag name="OTLDATEFORMATUSEUS" val="False"/>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ILESTONESPACING" val="3"/>
  <p:tag name="OTLMTITLE" val="Build your portfolio project (Week 3): Project Landing Page "/>
  <p:tag name="OTLDATE" val="2023-12-01T23:59:00.0000000"/>
  <p:tag name="OTLPOSITIONONTASK" val="None"/>
  <p:tag name="OTLRELATEDTASKID" val="00000000-0000-0000-0000-000000000000"/>
  <p:tag name="OTLDATEFORMATSTRING" val="d MMM"/>
  <p:tag name="OTLDATEFORMATSEPARATOR" val="-"/>
  <p:tag name="OTLDATEFORMATUSEUS" val="False"/>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OTLMARKERSHAPE" val="OTL"/>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04.xml><?xml version="1.0" encoding="utf-8"?>
<p:tagLst xmlns:a="http://schemas.openxmlformats.org/drawingml/2006/main" xmlns:r="http://schemas.openxmlformats.org/officeDocument/2006/relationships" xmlns:p="http://schemas.openxmlformats.org/presentationml/2006/main">
  <p:tag name="OTLMARKERSHAPE" val="OTL"/>
</p:tagLst>
</file>

<file path=ppt/tags/tag205.xml><?xml version="1.0" encoding="utf-8"?>
<p:tagLst xmlns:a="http://schemas.openxmlformats.org/drawingml/2006/main" xmlns:r="http://schemas.openxmlformats.org/officeDocument/2006/relationships" xmlns:p="http://schemas.openxmlformats.org/presentationml/2006/main">
  <p:tag name="OTLMARKERSHAPE" val="OTL"/>
</p:tagLst>
</file>

<file path=ppt/tags/tag206.xml><?xml version="1.0" encoding="utf-8"?>
<p:tagLst xmlns:a="http://schemas.openxmlformats.org/drawingml/2006/main" xmlns:r="http://schemas.openxmlformats.org/officeDocument/2006/relationships" xmlns:p="http://schemas.openxmlformats.org/presentationml/2006/main">
  <p:tag name="OTLMARKERSHAPE" val="OTL"/>
</p:tagLst>
</file>

<file path=ppt/tags/tag207.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Project Kickoff"/>
  <p:tag name="OTLDATE" val="2023-10-27T23:59:00.0000000"/>
  <p:tag name="OTLPOSITIONONTASK" val="None"/>
  <p:tag name="OTLRELATEDTASKID" val="00000000-0000-0000-0000-000000000000"/>
  <p:tag name="OTLDATEFORMATSTRING" val="d MMM"/>
  <p:tag name="OTLDATEFORMATSEPARATOR" val="-"/>
  <p:tag name="OTLDATEFORMATUSEUS" val="False"/>
</p:tagLst>
</file>

<file path=ppt/tags/tag208.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Executive Review"/>
  <p:tag name="OTLDATE" val="2023-11-10T23:59:00.0000000"/>
  <p:tag name="OTLPOSITIONONTASK" val="None"/>
  <p:tag name="OTLRELATEDTASKID" val="00000000-0000-0000-0000-000000000000"/>
  <p:tag name="OTLDATEFORMATSTRING" val="d MMM"/>
  <p:tag name="OTLDATEFORMATSEPARATOR" val="-"/>
  <p:tag name="OTLDATEFORMATUSEUS" val="False"/>
</p:tagLst>
</file>

<file path=ppt/tags/tag209.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Executive Decision"/>
  <p:tag name="OTLDATE" val="2023-11-21T23:59:00.0000000"/>
  <p:tag name="OTLPOSITIONONTASK" val="None"/>
  <p:tag name="OTLRELATEDTASKID" val="00000000-0000-0000-0000-000000000000"/>
  <p:tag name="OTLDATEFORMATSTRING" val="d MMM"/>
  <p:tag name="OTLDATEFORMATSEPARATOR" val="-"/>
  <p:tag name="OTLDATEFORMATUSEUS" val="False"/>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10.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Beta Release"/>
  <p:tag name="OTLDATE" val="2023-11-30T23:59:00.0000000"/>
  <p:tag name="OTLPOSITIONONTASK" val="None"/>
  <p:tag name="OTLRELATEDTASKID" val="00000000-0000-0000-0000-000000000000"/>
  <p:tag name="OTLDATEFORMATSTRING" val="d MMM"/>
  <p:tag name="OTLDATEFORMATSEPARATOR" val="-"/>
  <p:tag name="OTLDATEFORMATUSEUS" val="False"/>
</p:tagLst>
</file>

<file path=ppt/tags/tag211.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Release Candidate"/>
  <p:tag name="OTLDATE" val="2023-12-01T23:59:00.0000000"/>
  <p:tag name="OTLPOSITIONONTASK" val="None"/>
  <p:tag name="OTLRELATEDTASKID" val="00000000-0000-0000-0000-000000000000"/>
  <p:tag name="OTLDATEFORMATSTRING" val="d MMM"/>
  <p:tag name="OTLDATEFORMATSEPARATOR" val="-"/>
  <p:tag name="OTLDATEFORMATUSEUS" val="False"/>
</p:tagLst>
</file>

<file path=ppt/tags/tag212.xml><?xml version="1.0" encoding="utf-8"?>
<p:tagLst xmlns:a="http://schemas.openxmlformats.org/drawingml/2006/main" xmlns:r="http://schemas.openxmlformats.org/officeDocument/2006/relationships" xmlns:p="http://schemas.openxmlformats.org/presentationml/2006/main">
  <p:tag name="OTLMARKERSHAPE" val="OTL"/>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nal Release"/>
  <p:tag name="OTLDATE" val="2023-12-15T23:59:00.0000000"/>
  <p:tag name="OTLPOSITIONONTASK" val="None"/>
  <p:tag name="OTLRELATEDTASKID" val="00000000-0000-0000-0000-000000000000"/>
  <p:tag name="OTLDATEFORMATSTRING" val="d MMM"/>
  <p:tag name="OTLDATEFORMATSEPARATOR" val="-"/>
  <p:tag name="OTLDATEFORMATUSEUS" val="False"/>
</p:tagLst>
</file>

<file path=ppt/tags/tag213.xml><?xml version="1.0" encoding="utf-8"?>
<p:tagLst xmlns:a="http://schemas.openxmlformats.org/drawingml/2006/main" xmlns:r="http://schemas.openxmlformats.org/officeDocument/2006/relationships" xmlns:p="http://schemas.openxmlformats.org/presentationml/2006/main">
  <p:tag name="OTLMARKERSHAPE" val="OTL"/>
</p:tagLst>
</file>

<file path=ppt/tags/tag214.xml><?xml version="1.0" encoding="utf-8"?>
<p:tagLst xmlns:a="http://schemas.openxmlformats.org/drawingml/2006/main" xmlns:r="http://schemas.openxmlformats.org/officeDocument/2006/relationships" xmlns:p="http://schemas.openxmlformats.org/presentationml/2006/main">
  <p:tag name="OTLMARKERSHAPE" val="OTL"/>
</p:tagLst>
</file>

<file path=ppt/tags/tag215.xml><?xml version="1.0" encoding="utf-8"?>
<p:tagLst xmlns:a="http://schemas.openxmlformats.org/drawingml/2006/main" xmlns:r="http://schemas.openxmlformats.org/officeDocument/2006/relationships" xmlns:p="http://schemas.openxmlformats.org/presentationml/2006/main">
  <p:tag name="OTLMARKERSHAPE" val="OTL"/>
</p:tagLst>
</file>

<file path=ppt/tags/tag216.xml><?xml version="1.0" encoding="utf-8"?>
<p:tagLst xmlns:a="http://schemas.openxmlformats.org/drawingml/2006/main" xmlns:r="http://schemas.openxmlformats.org/officeDocument/2006/relationships" xmlns:p="http://schemas.openxmlformats.org/presentationml/2006/main">
  <p:tag name="OTLMARKERSHAPE" val="OTL"/>
</p:tagLst>
</file>

<file path=ppt/tags/tag217.xml><?xml version="1.0" encoding="utf-8"?>
<p:tagLst xmlns:a="http://schemas.openxmlformats.org/drawingml/2006/main" xmlns:r="http://schemas.openxmlformats.org/officeDocument/2006/relationships" xmlns:p="http://schemas.openxmlformats.org/presentationml/2006/main">
  <p:tag name="OTLMARKERSHAPE" val="OTL"/>
</p:tagLst>
</file>

<file path=ppt/tags/tag218.xml><?xml version="1.0" encoding="utf-8"?>
<p:tagLst xmlns:a="http://schemas.openxmlformats.org/drawingml/2006/main" xmlns:r="http://schemas.openxmlformats.org/officeDocument/2006/relationships" xmlns:p="http://schemas.openxmlformats.org/presentationml/2006/main">
  <p:tag name="OTLMARKERSHAPE" val="OTL"/>
</p:tagLst>
</file>

<file path=ppt/tags/tag219.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0.xml><?xml version="1.0" encoding="utf-8"?>
<p:tagLst xmlns:a="http://schemas.openxmlformats.org/drawingml/2006/main" xmlns:r="http://schemas.openxmlformats.org/officeDocument/2006/relationships" xmlns:p="http://schemas.openxmlformats.org/presentationml/2006/main">
  <p:tag name="OTLMARKERSHAPE" val="OTL"/>
</p:tagLst>
</file>

<file path=ppt/tags/tag2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3.xml><?xml version="1.0" encoding="utf-8"?>
<p:tagLst xmlns:a="http://schemas.openxmlformats.org/drawingml/2006/main" xmlns:r="http://schemas.openxmlformats.org/officeDocument/2006/relationships" xmlns:p="http://schemas.openxmlformats.org/presentationml/2006/main">
  <p:tag name="OTLMARKERSHAPE" val="OTL"/>
</p:tagLst>
</file>

<file path=ppt/tags/tag224.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 name="OTLTIMEBANDSCALETYPE" val="Days"/>
  <p:tag name="OTLTIMEBANDSCALEFORMAT" val="d"/>
  <p:tag name="OTLTIMEBANDSHAPETYPE" val="RectangleTimeband"/>
  <p:tag name="OTLTIMEBANDSHAPEHEIGHT" val="14.3999996185303"/>
  <p:tag name="OTLTIMEBANDSHAPEPADDINGLEFT" val="0"/>
  <p:tag name="OTLTIMEBANDQUICKPOSITION" val="Custom"/>
  <p:tag name="OTLTIMEBANDTHREEDEFFECTS" val="None"/>
  <p:tag name="OTLTIMEBANDAUTODATERANGE" val="True"/>
  <p:tag name="OTLTIMEBANDSTARTDATE" val="0001-01-01T00:00:00.0000000"/>
  <p:tag name="OTLTIMEBANDENDDATE" val="2023-12-22T23:59:00.0000000"/>
  <p:tag name="OTLTIMEBANDELAPSEDTIMEEXTENSION" val="False"/>
  <p:tag name="OTLTIMEBANDUSETIME" val="False"/>
  <p:tag name="OTLTIMEBANDTIMECONFIGWORKDAYSTART" val="00:00:00"/>
  <p:tag name="OTLTIMEBANDTIMECONFIGWORKDAYEND" val="23:59:00"/>
  <p:tag name="OTLTIMEBANDAPPENDYEARONYEARCHANGE" val="False"/>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True"/>
  <p:tag name="OTLTIMEBANDDEPSCHEDULINGMODE" val="Flexible"/>
  <p:tag name="OTLTIMEBANDDEPPREVIOUSSCHEDULINGMODE" val="Flexible"/>
  <p:tag name="OTLTIMEBANDDEPONBREAKINGSTRICTSCHEDULINGMODE" val="AskEverytime"/>
  <p:tag name="OTLTIMEBANDDEPONBREAKINGFLEXIBLESCHEDULINGMODE" val="AskEverytime"/>
  <p:tag name="OTLTIMEBANDSPACINGABOVE" val="5"/>
  <p:tag name="OTLTIMEBANDSPACINGBELOW" val="5"/>
  <p:tag name="OTLTIMEBANDSPACINGABOVEFORSWLANDTASKS" val="3"/>
  <p:tag name="OTLTIMEBANDSPACINGBELOWFORSWLANDTASKS" val="3"/>
  <p:tag name="OTLTIMEBANDCULTUREINFO" val="en-GB"/>
  <p:tag name="OTLTIMEBANDWORKINGDAYS" val="Al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 name="OTLSWIMLANESPACING" val="3"/>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 name="OTLSWIMLANESPACING" val="2"/>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 name="OTLSWIMLANESPACING" val="3"/>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 name="OTLTIMEBANDSCALETYPE" val="Months"/>
  <p:tag name="OTLTIMEBANDSCALEFORMAT" val="MMM"/>
  <p:tag name="OTLTIMEBANDSHAPETYPE" val="RectangleTimeband"/>
  <p:tag name="OTLTIMEBANDSHAPEHEIGHT" val="14.3999996185303"/>
  <p:tag name="OTLTIMEBANDSHAPEPADDINGLEFT" val="0"/>
  <p:tag name="OTLTIMEBANDQUICKPOSITION" val="Custom"/>
  <p:tag name="OTLTIMEBANDTHREEDEFFECTS" val="None"/>
  <p:tag name="OTLTIMEBANDAUTODATERANGE" val="True"/>
  <p:tag name="OTLTIMEBANDSTARTDATE" val="0001-01-01T00:00:00.0000000"/>
  <p:tag name="OTLTIMEBANDENDDATE" val="2023-12-22T23:59:00.0000000"/>
  <p:tag name="OTLTIMEBANDELAPSEDTIMEEXTENSION" val="False"/>
  <p:tag name="OTLTIMEBANDUSETIME" val="False"/>
  <p:tag name="OTLTIMEBANDTIMECONFIGWORKDAYSTART" val="00:00:00"/>
  <p:tag name="OTLTIMEBANDTIMECONFIGWORKDAYEND" val="23:59:00"/>
  <p:tag name="OTLTIMEBANDAPPENDYEARONYEARCHANGE" val="False"/>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True"/>
  <p:tag name="OTLTIMEBANDDEPSCHEDULINGMODE" val="Flexible"/>
  <p:tag name="OTLTIMEBANDDEPPREVIOUSSCHEDULINGMODE" val="Flexible"/>
  <p:tag name="OTLTIMEBANDDEPONBREAKINGSTRICTSCHEDULINGMODE" val="AskEverytime"/>
  <p:tag name="OTLTIMEBANDDEPONBREAKINGFLEXIBLESCHEDULINGMODE" val="AskEverytime"/>
  <p:tag name="OTLTIMEBANDSPACINGABOVE" val="5"/>
  <p:tag name="OTLTIMEBANDSPACINGBELOW" val="5"/>
  <p:tag name="OTLTIMEBANDSPACINGABOVEFORSWLANDTASKS" val="3"/>
  <p:tag name="OTLTIMEBANDSPACINGBELOWFORSWLANDTASKS" val="3"/>
  <p:tag name="OTLTIMEBANDCULTUREINFO" val="en-GB"/>
  <p:tag name="OTLTIMEBANDWORKINGDAYS" val="Al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 name="OTLTIMEBANDSCALETYPE" val="Weeks"/>
  <p:tag name="OTLTIMEBANDSCALEFORMAT" val="w"/>
  <p:tag name="OTLTIMEBANDSHAPETYPE" val="RectangleTimeband"/>
  <p:tag name="OTLTIMEBANDSHAPEHEIGHT" val="14.3999996185303"/>
  <p:tag name="OTLTIMEBANDSHAPEPADDINGLEFT" val="0"/>
  <p:tag name="OTLTIMEBANDQUICKPOSITION" val="Custom"/>
  <p:tag name="OTLTIMEBANDTHREEDEFFECTS" val="None"/>
  <p:tag name="OTLTIMEBANDAUTODATERANGE" val="True"/>
  <p:tag name="OTLTIMEBANDSTARTDATE" val="0001-01-01T00:00:00.0000000"/>
  <p:tag name="OTLTIMEBANDENDDATE" val="2023-12-22T23:59:00.0000000"/>
  <p:tag name="OTLTIMEBANDELAPSEDTIMEEXTENSION" val="False"/>
  <p:tag name="OTLTIMEBANDUSETIME" val="False"/>
  <p:tag name="OTLTIMEBANDTIMECONFIGWORKDAYSTART" val="00:00:00"/>
  <p:tag name="OTLTIMEBANDTIMECONFIGWORKDAYEND" val="23:59:00"/>
  <p:tag name="OTLTIMEBANDAPPENDYEARONYEARCHANGE" val="False"/>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True"/>
  <p:tag name="OTLTIMEBANDDEPSCHEDULINGMODE" val="Flexible"/>
  <p:tag name="OTLTIMEBANDDEPPREVIOUSSCHEDULINGMODE" val="Flexible"/>
  <p:tag name="OTLTIMEBANDDEPONBREAKINGSTRICTSCHEDULINGMODE" val="AskEverytime"/>
  <p:tag name="OTLTIMEBANDDEPONBREAKINGFLEXIBLESCHEDULINGMODE" val="AskEverytime"/>
  <p:tag name="OTLTIMEBANDSPACINGABOVE" val="5"/>
  <p:tag name="OTLTIMEBANDSPACINGBELOW" val="5"/>
  <p:tag name="OTLTIMEBANDSPACINGABOVEFORSWLANDTASKS" val="3"/>
  <p:tag name="OTLTIMEBANDSPACINGBELOWFORSWLANDTASKS" val="3"/>
  <p:tag name="OTLTIMEBANDCULTUREINFO" val="en-GB"/>
  <p:tag name="OTLTIMEBANDWORKINGDAYS" val="Al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358</TotalTime>
  <Words>937</Words>
  <Application>Microsoft Office PowerPoint</Application>
  <PresentationFormat>Widescreen</PresentationFormat>
  <Paragraphs>192</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Arial</vt:lpstr>
      <vt:lpstr>Calibri</vt:lpstr>
      <vt:lpstr>Century Gothic</vt:lpstr>
      <vt:lpstr>Franklin Gothic Medium</vt:lpstr>
      <vt:lpstr>Gill Sans MT</vt:lpstr>
      <vt:lpstr>Söhne</vt:lpstr>
      <vt:lpstr>Wingdings 3</vt:lpstr>
      <vt:lpstr>Ion</vt:lpstr>
      <vt:lpstr>Self Driving Car Simulation</vt:lpstr>
      <vt:lpstr>Agenda</vt:lpstr>
      <vt:lpstr>PowerPoint Presentation</vt:lpstr>
      <vt:lpstr>How project was inspired</vt:lpstr>
      <vt:lpstr>In the heart of Africa, embarked on a journey to redefine the future of Artificial Intelligence. Inspired by the vast possibilities and the belief that innovation knows no bounds, we set out to build our way in the AI landscape, steering clear of closed-source giants.</vt:lpstr>
      <vt:lpstr>Our starting point was a realization — a realization that closed-source solutions should not be the only gateway to AI. While GPTs and similar technologies are undoubtedly powerful, we aimed for something different. We envisioned an Africa-specific model, an AF-GPT, cultivated from the diverse narratives, languages, and cultures that make our continent unique.</vt:lpstr>
      <vt:lpstr>Choosing the open-source path wasn't just a technical decision; it was a declaration of empowerment. By contributing to open-source AI libraries, we're not only building tools for today but also laying the groundwork for future African developers. It's about democratizing knowledge, ensuring that the next generation can pick up the torch and run with it, making their mark in the new era of AI.</vt:lpstr>
      <vt:lpstr>Imagine a day when an AF-GPT, trained on the rich tapestry of African languages and stories, becomes a beacon of representation in the AI world. Our journey is a step towards that dream — a dream where AI reflects the diversity of its users, breaking away from one-size-fits-all models.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Driving Car Simulation</dc:title>
  <dc:creator>خالد محمد فتح الله محمد خليل</dc:creator>
  <cp:lastModifiedBy>خالد محمد فتح الله محمد خليل</cp:lastModifiedBy>
  <cp:revision>12</cp:revision>
  <dcterms:created xsi:type="dcterms:W3CDTF">2023-12-20T19:33:25Z</dcterms:created>
  <dcterms:modified xsi:type="dcterms:W3CDTF">2023-12-21T21:04:57Z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